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image5.svg" ContentType="image/svg+xml"/>
  <Override PartName="/ppt/media/image9.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 id="378" r:id="rId128"/>
    <p:sldId id="379" r:id="rId129"/>
    <p:sldId id="380" r:id="rId130"/>
    <p:sldId id="381" r:id="rId131"/>
    <p:sldId id="382" r:id="rId132"/>
    <p:sldId id="383" r:id="rId133"/>
    <p:sldId id="384" r:id="rId134"/>
    <p:sldId id="385" r:id="rId135"/>
    <p:sldId id="386" r:id="rId136"/>
    <p:sldId id="387" r:id="rId137"/>
    <p:sldId id="388" r:id="rId138"/>
    <p:sldId id="389" r:id="rId139"/>
    <p:sldId id="390" r:id="rId140"/>
    <p:sldId id="391" r:id="rId141"/>
    <p:sldId id="392" r:id="rId142"/>
    <p:sldId id="393" r:id="rId143"/>
    <p:sldId id="394" r:id="rId144"/>
    <p:sldId id="395" r:id="rId145"/>
    <p:sldId id="396" r:id="rId146"/>
    <p:sldId id="397" r:id="rId147"/>
    <p:sldId id="398" r:id="rId148"/>
    <p:sldId id="399" r:id="rId149"/>
    <p:sldId id="400" r:id="rId150"/>
    <p:sldId id="401" r:id="rId151"/>
    <p:sldId id="402" r:id="rId152"/>
    <p:sldId id="403" r:id="rId153"/>
    <p:sldId id="404" r:id="rId154"/>
    <p:sldId id="405" r:id="rId155"/>
    <p:sldId id="406" r:id="rId156"/>
    <p:sldId id="407" r:id="rId157"/>
    <p:sldId id="408" r:id="rId158"/>
    <p:sldId id="409" r:id="rId159"/>
    <p:sldId id="410" r:id="rId160"/>
    <p:sldId id="411" r:id="rId161"/>
    <p:sldId id="412" r:id="rId162"/>
    <p:sldId id="413" r:id="rId163"/>
    <p:sldId id="414" r:id="rId164"/>
    <p:sldId id="415" r:id="rId165"/>
    <p:sldId id="416" r:id="rId166"/>
    <p:sldId id="417" r:id="rId167"/>
    <p:sldId id="418" r:id="rId168"/>
    <p:sldId id="419" r:id="rId169"/>
    <p:sldId id="420" r:id="rId170"/>
    <p:sldId id="421" r:id="rId171"/>
    <p:sldId id="422" r:id="rId172"/>
    <p:sldId id="423" r:id="rId173"/>
    <p:sldId id="424" r:id="rId174"/>
    <p:sldId id="425" r:id="rId175"/>
    <p:sldId id="426" r:id="rId176"/>
    <p:sldId id="427" r:id="rId177"/>
    <p:sldId id="428" r:id="rId178"/>
    <p:sldId id="429" r:id="rId179"/>
    <p:sldId id="430" r:id="rId180"/>
    <p:sldId id="431" r:id="rId181"/>
    <p:sldId id="432" r:id="rId182"/>
    <p:sldId id="433" r:id="rId183"/>
    <p:sldId id="434" r:id="rId184"/>
    <p:sldId id="435" r:id="rId185"/>
    <p:sldId id="436" r:id="rId186"/>
    <p:sldId id="437" r:id="rId187"/>
    <p:sldId id="438" r:id="rId188"/>
    <p:sldId id="439" r:id="rId189"/>
    <p:sldId id="440" r:id="rId190"/>
    <p:sldId id="441" r:id="rId191"/>
    <p:sldId id="442" r:id="rId192"/>
    <p:sldId id="443" r:id="rId193"/>
    <p:sldId id="444" r:id="rId194"/>
    <p:sldId id="445" r:id="rId195"/>
    <p:sldId id="446" r:id="rId196"/>
    <p:sldId id="447" r:id="rId197"/>
    <p:sldId id="448" r:id="rId198"/>
    <p:sldId id="449" r:id="rId199"/>
    <p:sldId id="450" r:id="rId200"/>
  </p:sldIdLst>
  <p:sldSz cx="18288000" cy="10287000"/>
  <p:notesSz cx="6858000" cy="9144000"/>
  <p:embeddedFontLst>
    <p:embeddedFont>
      <p:font typeface="Agrandir" charset="1" panose="00000500000000000000"/>
      <p:regular r:id="rId201"/>
    </p:embeddedFont>
    <p:embeddedFont>
      <p:font typeface="Helvetica World" charset="1" panose="020B0500040000020004"/>
      <p:regular r:id="rId202"/>
    </p:embeddedFont>
    <p:embeddedFont>
      <p:font typeface="Aptos Bold" charset="1" panose="020B0004020202020204"/>
      <p:regular r:id="rId203"/>
    </p:embeddedFont>
    <p:embeddedFont>
      <p:font typeface="Cambria Bold" charset="1" panose="02040803050406030204"/>
      <p:regular r:id="rId204"/>
    </p:embeddedFont>
    <p:embeddedFont>
      <p:font typeface="Cambria" charset="1" panose="02040503050406030204"/>
      <p:regular r:id="rId20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esProps" Target="presProps.xml"/><Relationship Id="rId3" Type="http://schemas.openxmlformats.org/officeDocument/2006/relationships/viewProps" Target="viewProps.xml"/><Relationship Id="rId4" Type="http://schemas.openxmlformats.org/officeDocument/2006/relationships/theme" Target="theme/theme1.xml"/><Relationship Id="rId5" Type="http://schemas.openxmlformats.org/officeDocument/2006/relationships/tableStyles" Target="tableStyles.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80" Type="http://schemas.openxmlformats.org/officeDocument/2006/relationships/slide" Target="slides/slide75.xml"/><Relationship Id="rId81" Type="http://schemas.openxmlformats.org/officeDocument/2006/relationships/slide" Target="slides/slide76.xml"/><Relationship Id="rId82" Type="http://schemas.openxmlformats.org/officeDocument/2006/relationships/slide" Target="slides/slide77.xml"/><Relationship Id="rId83" Type="http://schemas.openxmlformats.org/officeDocument/2006/relationships/slide" Target="slides/slide78.xml"/><Relationship Id="rId84" Type="http://schemas.openxmlformats.org/officeDocument/2006/relationships/slide" Target="slides/slide79.xml"/><Relationship Id="rId85" Type="http://schemas.openxmlformats.org/officeDocument/2006/relationships/slide" Target="slides/slide80.xml"/><Relationship Id="rId86" Type="http://schemas.openxmlformats.org/officeDocument/2006/relationships/slide" Target="slides/slide81.xml"/><Relationship Id="rId87" Type="http://schemas.openxmlformats.org/officeDocument/2006/relationships/slide" Target="slides/slide82.xml"/><Relationship Id="rId88" Type="http://schemas.openxmlformats.org/officeDocument/2006/relationships/slide" Target="slides/slide83.xml"/><Relationship Id="rId89" Type="http://schemas.openxmlformats.org/officeDocument/2006/relationships/slide" Target="slides/slide84.xml"/><Relationship Id="rId90" Type="http://schemas.openxmlformats.org/officeDocument/2006/relationships/slide" Target="slides/slide85.xml"/><Relationship Id="rId91" Type="http://schemas.openxmlformats.org/officeDocument/2006/relationships/slide" Target="slides/slide86.xml"/><Relationship Id="rId92" Type="http://schemas.openxmlformats.org/officeDocument/2006/relationships/slide" Target="slides/slide87.xml"/><Relationship Id="rId93" Type="http://schemas.openxmlformats.org/officeDocument/2006/relationships/slide" Target="slides/slide88.xml"/><Relationship Id="rId94" Type="http://schemas.openxmlformats.org/officeDocument/2006/relationships/slide" Target="slides/slide89.xml"/><Relationship Id="rId95" Type="http://schemas.openxmlformats.org/officeDocument/2006/relationships/slide" Target="slides/slide90.xml"/><Relationship Id="rId96" Type="http://schemas.openxmlformats.org/officeDocument/2006/relationships/slide" Target="slides/slide91.xml"/><Relationship Id="rId97" Type="http://schemas.openxmlformats.org/officeDocument/2006/relationships/slide" Target="slides/slide92.xml"/><Relationship Id="rId98" Type="http://schemas.openxmlformats.org/officeDocument/2006/relationships/slide" Target="slides/slide93.xml"/><Relationship Id="rId99" Type="http://schemas.openxmlformats.org/officeDocument/2006/relationships/slide" Target="slides/slide94.xml"/><Relationship Id="rId100" Type="http://schemas.openxmlformats.org/officeDocument/2006/relationships/slide" Target="slides/slide95.xml"/><Relationship Id="rId101" Type="http://schemas.openxmlformats.org/officeDocument/2006/relationships/slide" Target="slides/slide96.xml"/><Relationship Id="rId102" Type="http://schemas.openxmlformats.org/officeDocument/2006/relationships/slide" Target="slides/slide97.xml"/><Relationship Id="rId103" Type="http://schemas.openxmlformats.org/officeDocument/2006/relationships/slide" Target="slides/slide98.xml"/><Relationship Id="rId104" Type="http://schemas.openxmlformats.org/officeDocument/2006/relationships/slide" Target="slides/slide99.xml"/><Relationship Id="rId105" Type="http://schemas.openxmlformats.org/officeDocument/2006/relationships/slide" Target="slides/slide100.xml"/><Relationship Id="rId106" Type="http://schemas.openxmlformats.org/officeDocument/2006/relationships/slide" Target="slides/slide101.xml"/><Relationship Id="rId107" Type="http://schemas.openxmlformats.org/officeDocument/2006/relationships/slide" Target="slides/slide102.xml"/><Relationship Id="rId108" Type="http://schemas.openxmlformats.org/officeDocument/2006/relationships/slide" Target="slides/slide103.xml"/><Relationship Id="rId109" Type="http://schemas.openxmlformats.org/officeDocument/2006/relationships/slide" Target="slides/slide104.xml"/><Relationship Id="rId110" Type="http://schemas.openxmlformats.org/officeDocument/2006/relationships/slide" Target="slides/slide105.xml"/><Relationship Id="rId111" Type="http://schemas.openxmlformats.org/officeDocument/2006/relationships/slide" Target="slides/slide106.xml"/><Relationship Id="rId112" Type="http://schemas.openxmlformats.org/officeDocument/2006/relationships/slide" Target="slides/slide107.xml"/><Relationship Id="rId113" Type="http://schemas.openxmlformats.org/officeDocument/2006/relationships/slide" Target="slides/slide108.xml"/><Relationship Id="rId114" Type="http://schemas.openxmlformats.org/officeDocument/2006/relationships/slide" Target="slides/slide109.xml"/><Relationship Id="rId115" Type="http://schemas.openxmlformats.org/officeDocument/2006/relationships/slide" Target="slides/slide110.xml"/><Relationship Id="rId116" Type="http://schemas.openxmlformats.org/officeDocument/2006/relationships/slide" Target="slides/slide111.xml"/><Relationship Id="rId117" Type="http://schemas.openxmlformats.org/officeDocument/2006/relationships/slide" Target="slides/slide112.xml"/><Relationship Id="rId118" Type="http://schemas.openxmlformats.org/officeDocument/2006/relationships/slide" Target="slides/slide113.xml"/><Relationship Id="rId119" Type="http://schemas.openxmlformats.org/officeDocument/2006/relationships/slide" Target="slides/slide114.xml"/><Relationship Id="rId120" Type="http://schemas.openxmlformats.org/officeDocument/2006/relationships/slide" Target="slides/slide115.xml"/><Relationship Id="rId121" Type="http://schemas.openxmlformats.org/officeDocument/2006/relationships/slide" Target="slides/slide116.xml"/><Relationship Id="rId122" Type="http://schemas.openxmlformats.org/officeDocument/2006/relationships/slide" Target="slides/slide117.xml"/><Relationship Id="rId123" Type="http://schemas.openxmlformats.org/officeDocument/2006/relationships/slide" Target="slides/slide118.xml"/><Relationship Id="rId124" Type="http://schemas.openxmlformats.org/officeDocument/2006/relationships/slide" Target="slides/slide119.xml"/><Relationship Id="rId125" Type="http://schemas.openxmlformats.org/officeDocument/2006/relationships/slide" Target="slides/slide120.xml"/><Relationship Id="rId126" Type="http://schemas.openxmlformats.org/officeDocument/2006/relationships/slide" Target="slides/slide121.xml"/><Relationship Id="rId127" Type="http://schemas.openxmlformats.org/officeDocument/2006/relationships/slide" Target="slides/slide122.xml"/><Relationship Id="rId128" Type="http://schemas.openxmlformats.org/officeDocument/2006/relationships/slide" Target="slides/slide123.xml"/><Relationship Id="rId129" Type="http://schemas.openxmlformats.org/officeDocument/2006/relationships/slide" Target="slides/slide124.xml"/><Relationship Id="rId130" Type="http://schemas.openxmlformats.org/officeDocument/2006/relationships/slide" Target="slides/slide125.xml"/><Relationship Id="rId131" Type="http://schemas.openxmlformats.org/officeDocument/2006/relationships/slide" Target="slides/slide126.xml"/><Relationship Id="rId132" Type="http://schemas.openxmlformats.org/officeDocument/2006/relationships/slide" Target="slides/slide127.xml"/><Relationship Id="rId133" Type="http://schemas.openxmlformats.org/officeDocument/2006/relationships/slide" Target="slides/slide128.xml"/><Relationship Id="rId134" Type="http://schemas.openxmlformats.org/officeDocument/2006/relationships/slide" Target="slides/slide129.xml"/><Relationship Id="rId135" Type="http://schemas.openxmlformats.org/officeDocument/2006/relationships/slide" Target="slides/slide130.xml"/><Relationship Id="rId136" Type="http://schemas.openxmlformats.org/officeDocument/2006/relationships/slide" Target="slides/slide131.xml"/><Relationship Id="rId137" Type="http://schemas.openxmlformats.org/officeDocument/2006/relationships/slide" Target="slides/slide132.xml"/><Relationship Id="rId138" Type="http://schemas.openxmlformats.org/officeDocument/2006/relationships/slide" Target="slides/slide133.xml"/><Relationship Id="rId139" Type="http://schemas.openxmlformats.org/officeDocument/2006/relationships/slide" Target="slides/slide134.xml"/><Relationship Id="rId140" Type="http://schemas.openxmlformats.org/officeDocument/2006/relationships/slide" Target="slides/slide135.xml"/><Relationship Id="rId141" Type="http://schemas.openxmlformats.org/officeDocument/2006/relationships/slide" Target="slides/slide136.xml"/><Relationship Id="rId142" Type="http://schemas.openxmlformats.org/officeDocument/2006/relationships/slide" Target="slides/slide137.xml"/><Relationship Id="rId143" Type="http://schemas.openxmlformats.org/officeDocument/2006/relationships/slide" Target="slides/slide138.xml"/><Relationship Id="rId144" Type="http://schemas.openxmlformats.org/officeDocument/2006/relationships/slide" Target="slides/slide139.xml"/><Relationship Id="rId145" Type="http://schemas.openxmlformats.org/officeDocument/2006/relationships/slide" Target="slides/slide140.xml"/><Relationship Id="rId146" Type="http://schemas.openxmlformats.org/officeDocument/2006/relationships/slide" Target="slides/slide141.xml"/><Relationship Id="rId147" Type="http://schemas.openxmlformats.org/officeDocument/2006/relationships/slide" Target="slides/slide142.xml"/><Relationship Id="rId148" Type="http://schemas.openxmlformats.org/officeDocument/2006/relationships/slide" Target="slides/slide143.xml"/><Relationship Id="rId149" Type="http://schemas.openxmlformats.org/officeDocument/2006/relationships/slide" Target="slides/slide144.xml"/><Relationship Id="rId150" Type="http://schemas.openxmlformats.org/officeDocument/2006/relationships/slide" Target="slides/slide145.xml"/><Relationship Id="rId151" Type="http://schemas.openxmlformats.org/officeDocument/2006/relationships/slide" Target="slides/slide146.xml"/><Relationship Id="rId152" Type="http://schemas.openxmlformats.org/officeDocument/2006/relationships/slide" Target="slides/slide147.xml"/><Relationship Id="rId153" Type="http://schemas.openxmlformats.org/officeDocument/2006/relationships/slide" Target="slides/slide148.xml"/><Relationship Id="rId154" Type="http://schemas.openxmlformats.org/officeDocument/2006/relationships/slide" Target="slides/slide149.xml"/><Relationship Id="rId155" Type="http://schemas.openxmlformats.org/officeDocument/2006/relationships/slide" Target="slides/slide150.xml"/><Relationship Id="rId156" Type="http://schemas.openxmlformats.org/officeDocument/2006/relationships/slide" Target="slides/slide151.xml"/><Relationship Id="rId157" Type="http://schemas.openxmlformats.org/officeDocument/2006/relationships/slide" Target="slides/slide152.xml"/><Relationship Id="rId158" Type="http://schemas.openxmlformats.org/officeDocument/2006/relationships/slide" Target="slides/slide153.xml"/><Relationship Id="rId159" Type="http://schemas.openxmlformats.org/officeDocument/2006/relationships/slide" Target="slides/slide154.xml"/><Relationship Id="rId160" Type="http://schemas.openxmlformats.org/officeDocument/2006/relationships/slide" Target="slides/slide155.xml"/><Relationship Id="rId161" Type="http://schemas.openxmlformats.org/officeDocument/2006/relationships/slide" Target="slides/slide156.xml"/><Relationship Id="rId162" Type="http://schemas.openxmlformats.org/officeDocument/2006/relationships/slide" Target="slides/slide157.xml"/><Relationship Id="rId163" Type="http://schemas.openxmlformats.org/officeDocument/2006/relationships/slide" Target="slides/slide158.xml"/><Relationship Id="rId164" Type="http://schemas.openxmlformats.org/officeDocument/2006/relationships/slide" Target="slides/slide159.xml"/><Relationship Id="rId165" Type="http://schemas.openxmlformats.org/officeDocument/2006/relationships/slide" Target="slides/slide160.xml"/><Relationship Id="rId166" Type="http://schemas.openxmlformats.org/officeDocument/2006/relationships/slide" Target="slides/slide161.xml"/><Relationship Id="rId167" Type="http://schemas.openxmlformats.org/officeDocument/2006/relationships/slide" Target="slides/slide162.xml"/><Relationship Id="rId168" Type="http://schemas.openxmlformats.org/officeDocument/2006/relationships/slide" Target="slides/slide163.xml"/><Relationship Id="rId169" Type="http://schemas.openxmlformats.org/officeDocument/2006/relationships/slide" Target="slides/slide164.xml"/><Relationship Id="rId170" Type="http://schemas.openxmlformats.org/officeDocument/2006/relationships/slide" Target="slides/slide165.xml"/><Relationship Id="rId171" Type="http://schemas.openxmlformats.org/officeDocument/2006/relationships/slide" Target="slides/slide166.xml"/><Relationship Id="rId172" Type="http://schemas.openxmlformats.org/officeDocument/2006/relationships/slide" Target="slides/slide167.xml"/><Relationship Id="rId173" Type="http://schemas.openxmlformats.org/officeDocument/2006/relationships/slide" Target="slides/slide168.xml"/><Relationship Id="rId174" Type="http://schemas.openxmlformats.org/officeDocument/2006/relationships/slide" Target="slides/slide169.xml"/><Relationship Id="rId175" Type="http://schemas.openxmlformats.org/officeDocument/2006/relationships/slide" Target="slides/slide170.xml"/><Relationship Id="rId176" Type="http://schemas.openxmlformats.org/officeDocument/2006/relationships/slide" Target="slides/slide171.xml"/><Relationship Id="rId177" Type="http://schemas.openxmlformats.org/officeDocument/2006/relationships/slide" Target="slides/slide172.xml"/><Relationship Id="rId178" Type="http://schemas.openxmlformats.org/officeDocument/2006/relationships/slide" Target="slides/slide173.xml"/><Relationship Id="rId179" Type="http://schemas.openxmlformats.org/officeDocument/2006/relationships/slide" Target="slides/slide174.xml"/><Relationship Id="rId180" Type="http://schemas.openxmlformats.org/officeDocument/2006/relationships/slide" Target="slides/slide175.xml"/><Relationship Id="rId181" Type="http://schemas.openxmlformats.org/officeDocument/2006/relationships/slide" Target="slides/slide176.xml"/><Relationship Id="rId182" Type="http://schemas.openxmlformats.org/officeDocument/2006/relationships/slide" Target="slides/slide177.xml"/><Relationship Id="rId183" Type="http://schemas.openxmlformats.org/officeDocument/2006/relationships/slide" Target="slides/slide178.xml"/><Relationship Id="rId184" Type="http://schemas.openxmlformats.org/officeDocument/2006/relationships/slide" Target="slides/slide179.xml"/><Relationship Id="rId185" Type="http://schemas.openxmlformats.org/officeDocument/2006/relationships/slide" Target="slides/slide180.xml"/><Relationship Id="rId186" Type="http://schemas.openxmlformats.org/officeDocument/2006/relationships/slide" Target="slides/slide181.xml"/><Relationship Id="rId187" Type="http://schemas.openxmlformats.org/officeDocument/2006/relationships/slide" Target="slides/slide182.xml"/><Relationship Id="rId188" Type="http://schemas.openxmlformats.org/officeDocument/2006/relationships/slide" Target="slides/slide183.xml"/><Relationship Id="rId189" Type="http://schemas.openxmlformats.org/officeDocument/2006/relationships/slide" Target="slides/slide184.xml"/><Relationship Id="rId190" Type="http://schemas.openxmlformats.org/officeDocument/2006/relationships/slide" Target="slides/slide185.xml"/><Relationship Id="rId191" Type="http://schemas.openxmlformats.org/officeDocument/2006/relationships/slide" Target="slides/slide186.xml"/><Relationship Id="rId192" Type="http://schemas.openxmlformats.org/officeDocument/2006/relationships/slide" Target="slides/slide187.xml"/><Relationship Id="rId193" Type="http://schemas.openxmlformats.org/officeDocument/2006/relationships/slide" Target="slides/slide188.xml"/><Relationship Id="rId194" Type="http://schemas.openxmlformats.org/officeDocument/2006/relationships/slide" Target="slides/slide189.xml"/><Relationship Id="rId195" Type="http://schemas.openxmlformats.org/officeDocument/2006/relationships/slide" Target="slides/slide190.xml"/><Relationship Id="rId196" Type="http://schemas.openxmlformats.org/officeDocument/2006/relationships/slide" Target="slides/slide191.xml"/><Relationship Id="rId197" Type="http://schemas.openxmlformats.org/officeDocument/2006/relationships/slide" Target="slides/slide192.xml"/><Relationship Id="rId198" Type="http://schemas.openxmlformats.org/officeDocument/2006/relationships/slide" Target="slides/slide193.xml"/><Relationship Id="rId199" Type="http://schemas.openxmlformats.org/officeDocument/2006/relationships/slide" Target="slides/slide194.xml"/><Relationship Id="rId200" Type="http://schemas.openxmlformats.org/officeDocument/2006/relationships/slide" Target="slides/slide195.xml"/><Relationship Id="rId201" Type="http://schemas.openxmlformats.org/officeDocument/2006/relationships/font" Target="fonts/font201.fntdata"/><Relationship Id="rId202" Type="http://schemas.openxmlformats.org/officeDocument/2006/relationships/font" Target="fonts/font202.fntdata"/><Relationship Id="rId203" Type="http://schemas.openxmlformats.org/officeDocument/2006/relationships/font" Target="fonts/font203.fntdata"/><Relationship Id="rId204" Type="http://schemas.openxmlformats.org/officeDocument/2006/relationships/font" Target="fonts/font204.fntdata"/><Relationship Id="rId205" Type="http://schemas.openxmlformats.org/officeDocument/2006/relationships/font" Target="fonts/font205.fntdata"/></Relationships>
</file>

<file path=ppt/media/image1.jpeg>
</file>

<file path=ppt/media/image2.png>
</file>

<file path=ppt/media/image3.png>
</file>

<file path=ppt/media/image4.png>
</file>

<file path=ppt/media/image5.svg>
</file>

<file path=ppt/media/image6.pn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3.png"/></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svg"/><Relationship Id="rId4" Type="http://schemas.openxmlformats.org/officeDocument/2006/relationships/image" Target="../media/image1.jpeg"/><Relationship Id="rId5" Type="http://schemas.openxmlformats.org/officeDocument/2006/relationships/image" Target="../media/image6.png"/><Relationship Id="rId6" Type="http://schemas.openxmlformats.org/officeDocument/2006/relationships/image" Target="../media/image7.jpeg"/><Relationship Id="rId7" Type="http://schemas.openxmlformats.org/officeDocument/2006/relationships/image" Target="../media/image8.png"/><Relationship Id="rId8" Type="http://schemas.openxmlformats.org/officeDocument/2006/relationships/image" Target="../media/image9.svg"/></Relationships>
</file>

<file path=ppt/slides/slide1.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- 1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0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{HYMN8_DES}</a:t>
            </a:r>
          </a:p>
        </p:txBody>
      </p:sp>
    </p:spTree>
  </p:cSld>
  <p:clrMapOvr>
    <a:masterClrMapping/>
  </p:clrMapOvr>
</p:sld>
</file>

<file path=ppt/slides/slide10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{HYMN8_DES}</a:t>
            </a:r>
          </a:p>
        </p:txBody>
      </p:sp>
    </p:spTree>
  </p:cSld>
  <p:clrMapOvr>
    <a:masterClrMapping/>
  </p:clrMapOvr>
</p:sld>
</file>

<file path=ppt/slides/slide10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{HYMN8_DES}</a:t>
            </a:r>
          </a:p>
        </p:txBody>
      </p:sp>
    </p:spTree>
  </p:cSld>
  <p:clrMapOvr>
    <a:masterClrMapping/>
  </p:clrMapOvr>
</p:sld>
</file>

<file path=ppt/slides/slide10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{HYMN8_DES}</a:t>
            </a:r>
          </a:p>
        </p:txBody>
      </p:sp>
    </p:spTree>
  </p:cSld>
  <p:clrMapOvr>
    <a:masterClrMapping/>
  </p:clrMapOvr>
</p:sld>
</file>

<file path=ppt/slides/slide10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{HYMN9_DES}</a:t>
            </a:r>
          </a:p>
        </p:txBody>
      </p:sp>
    </p:spTree>
  </p:cSld>
  <p:clrMapOvr>
    <a:masterClrMapping/>
  </p:clrMapOvr>
</p:sld>
</file>

<file path=ppt/slides/slide10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{HYMN9_DES}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0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{HYMN9_DES}</a:t>
            </a:r>
          </a:p>
        </p:txBody>
      </p:sp>
    </p:spTree>
  </p:cSld>
  <p:clrMapOvr>
    <a:masterClrMapping/>
  </p:clrMapOvr>
</p:sld>
</file>

<file path=ppt/slides/slide10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{HYMN9_DES}</a:t>
            </a:r>
          </a:p>
        </p:txBody>
      </p:sp>
    </p:spTree>
  </p:cSld>
  <p:clrMapOvr>
    <a:masterClrMapping/>
  </p:clrMapOvr>
</p:sld>
</file>

<file path=ppt/slides/slide10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{HYMN9_DES}</a:t>
            </a:r>
          </a:p>
        </p:txBody>
      </p:sp>
    </p:spTree>
  </p:cSld>
  <p:clrMapOvr>
    <a:masterClrMapping/>
  </p:clrMapOvr>
</p:sld>
</file>

<file path=ppt/slides/slide10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{HYMN9_DES}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- 1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{HYMN9_DES}</a:t>
            </a:r>
          </a:p>
        </p:txBody>
      </p:sp>
    </p:spTree>
  </p:cSld>
  <p:clrMapOvr>
    <a:masterClrMapping/>
  </p:clrMapOvr>
</p:sld>
</file>

<file path=ppt/slides/slide1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{HYMN9_DES}</a:t>
            </a:r>
          </a:p>
        </p:txBody>
      </p:sp>
    </p:spTree>
  </p:cSld>
  <p:clrMapOvr>
    <a:masterClrMapping/>
  </p:clrMapOvr>
</p:sld>
</file>

<file path=ppt/slides/slide1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{HYMN9_EN_V8}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{HYMN9_DES}</a:t>
            </a:r>
          </a:p>
        </p:txBody>
      </p:sp>
    </p:spTree>
  </p:cSld>
  <p:clrMapOvr>
    <a:masterClrMapping/>
  </p:clrMapOvr>
</p:sld>
</file>

<file path=ppt/slides/slide1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{HYMN10_DES}</a:t>
            </a:r>
          </a:p>
        </p:txBody>
      </p:sp>
    </p:spTree>
  </p:cSld>
  <p:clrMapOvr>
    <a:masterClrMapping/>
  </p:clrMapOvr>
</p:sld>
</file>

<file path=ppt/slides/slide1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{HYMN10_DES}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{HYMN10_DES}</a:t>
            </a:r>
          </a:p>
        </p:txBody>
      </p:sp>
    </p:spTree>
  </p:cSld>
  <p:clrMapOvr>
    <a:masterClrMapping/>
  </p:clrMapOvr>
</p:sld>
</file>

<file path=ppt/slides/slide1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{HYMN10_DES}</a:t>
            </a:r>
          </a:p>
        </p:txBody>
      </p:sp>
    </p:spTree>
  </p:cSld>
  <p:clrMapOvr>
    <a:masterClrMapping/>
  </p:clrMapOvr>
</p:sld>
</file>

<file path=ppt/slides/slide1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{HYMN10_DES}</a:t>
            </a:r>
          </a:p>
        </p:txBody>
      </p:sp>
    </p:spTree>
  </p:cSld>
  <p:clrMapOvr>
    <a:masterClrMapping/>
  </p:clrMapOvr>
</p:sld>
</file>

<file path=ppt/slides/slide1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{HYMN10_DES}</a:t>
            </a:r>
          </a:p>
        </p:txBody>
      </p:sp>
    </p:spTree>
  </p:cSld>
  <p:clrMapOvr>
    <a:masterClrMapping/>
  </p:clrMapOvr>
</p:sld>
</file>

<file path=ppt/slides/slide1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{HYMN10_DES}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783615"/>
            <a:ext cx="15429489" cy="968315"/>
          </a:xfrm>
          <a:prstGeom prst="rect">
            <a:avLst/>
          </a:prstGeom>
        </p:spPr>
        <p:txBody>
          <a:bodyPr anchor="t" rtlCol="false" tIns="0" lIns="0" bIns="0" rIns="0">
            <a:spAutoFit/>
          </a:bodyPr>
          <a:lstStyle/>
          <a:p>
            <a:pPr algn="ctr">
              <a:lnSpc>
                <a:spcPts val="7000"/>
              </a:lnSpc>
            </a:pPr>
            <a:r>
              <a:rPr sz="6000">
                <a:latin typeface="Times New Roman MT"/>
              </a:rPr>
              <a:t>K - 2 (Vs. 2)</a:t>
            </a:r>
          </a:p>
        </p:txBody>
      </p:sp>
    </p:spTree>
  </p:cSld>
  <p:clrMapOvr>
    <a:masterClrMapping/>
  </p:clrMapOvr>
</p:sld>
</file>

<file path=ppt/slides/slide1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{HYMN10_DES}</a:t>
            </a:r>
          </a:p>
        </p:txBody>
      </p:sp>
    </p:spTree>
  </p:cSld>
  <p:clrMapOvr>
    <a:masterClrMapping/>
  </p:clrMapOvr>
</p:sld>
</file>

<file path=ppt/slides/slide1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{HYMN10_EN_V8}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{HYMN10_DES}</a:t>
            </a:r>
          </a:p>
        </p:txBody>
      </p:sp>
    </p:spTree>
  </p:cSld>
  <p:clrMapOvr>
    <a:masterClrMapping/>
  </p:clrMapOvr>
</p:sld>
</file>

<file path=ppt/slides/slide1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{HYMN11_DES}</a:t>
            </a:r>
          </a:p>
        </p:txBody>
      </p:sp>
    </p:spTree>
  </p:cSld>
  <p:clrMapOvr>
    <a:masterClrMapping/>
  </p:clrMapOvr>
</p:sld>
</file>

<file path=ppt/slides/slide1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{HYMN11_DES}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{HYMN11_DES}</a:t>
            </a:r>
          </a:p>
        </p:txBody>
      </p:sp>
    </p:spTree>
  </p:cSld>
  <p:clrMapOvr>
    <a:masterClrMapping/>
  </p:clrMapOvr>
</p:sld>
</file>

<file path=ppt/slides/slide1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{HYMN11_DES}</a:t>
            </a:r>
          </a:p>
        </p:txBody>
      </p:sp>
    </p:spTree>
  </p:cSld>
  <p:clrMapOvr>
    <a:masterClrMapping/>
  </p:clrMapOvr>
</p:sld>
</file>

<file path=ppt/slides/slide1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{HYMN11_DES}</a:t>
            </a:r>
          </a:p>
        </p:txBody>
      </p:sp>
    </p:spTree>
  </p:cSld>
  <p:clrMapOvr>
    <a:masterClrMapping/>
  </p:clrMapOvr>
</p:sld>
</file>

<file path=ppt/slides/slide1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{HYMN11_DES}</a:t>
            </a:r>
          </a:p>
        </p:txBody>
      </p:sp>
    </p:spTree>
  </p:cSld>
  <p:clrMapOvr>
    <a:masterClrMapping/>
  </p:clrMapOvr>
</p:sld>
</file>

<file path=ppt/slides/slide1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{HYMN11_DES}</a:t>
            </a:r>
          </a:p>
        </p:txBody>
      </p:sp>
    </p:spTree>
  </p:cSld>
  <p:clrMapOvr>
    <a:masterClrMapping/>
  </p:clrMapOvr>
</p:sld>
</file>

<file path=ppt/slides/slide1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{HYMN11_DES}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{HYMN11_EN_V8}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{HYMN11_DES}</a:t>
            </a:r>
          </a:p>
        </p:txBody>
      </p:sp>
    </p:spTree>
  </p:cSld>
  <p:clrMapOvr>
    <a:masterClrMapping/>
  </p:clrMapOvr>
</p:sld>
</file>

<file path=ppt/slides/slide1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{HYMN12_DES}</a:t>
            </a:r>
          </a:p>
        </p:txBody>
      </p:sp>
    </p:spTree>
  </p:cSld>
  <p:clrMapOvr>
    <a:masterClrMapping/>
  </p:clrMapOvr>
</p:sld>
</file>

<file path=ppt/slides/slide1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{HYMN12_DES}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{HYMN12_DES}</a:t>
            </a:r>
          </a:p>
        </p:txBody>
      </p:sp>
    </p:spTree>
  </p:cSld>
  <p:clrMapOvr>
    <a:masterClrMapping/>
  </p:clrMapOvr>
</p:sld>
</file>

<file path=ppt/slides/slide1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{HYMN12_DES}</a:t>
            </a:r>
          </a:p>
        </p:txBody>
      </p:sp>
    </p:spTree>
  </p:cSld>
  <p:clrMapOvr>
    <a:masterClrMapping/>
  </p:clrMapOvr>
</p:sld>
</file>

<file path=ppt/slides/slide1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{HYMN12_DES}</a:t>
            </a:r>
          </a:p>
        </p:txBody>
      </p:sp>
    </p:spTree>
  </p:cSld>
  <p:clrMapOvr>
    <a:masterClrMapping/>
  </p:clrMapOvr>
</p:sld>
</file>

<file path=ppt/slides/slide13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{HYMN12_DES}</a:t>
            </a:r>
          </a:p>
        </p:txBody>
      </p:sp>
    </p:spTree>
  </p:cSld>
  <p:clrMapOvr>
    <a:masterClrMapping/>
  </p:clrMapOvr>
</p:sld>
</file>

<file path=ppt/slides/slide13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{HYMN12_DES}</a:t>
            </a:r>
          </a:p>
        </p:txBody>
      </p:sp>
    </p:spTree>
  </p:cSld>
  <p:clrMapOvr>
    <a:masterClrMapping/>
  </p:clrMapOvr>
</p:sld>
</file>

<file path=ppt/slides/slide1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{HYMN12_DES}</a:t>
            </a:r>
          </a:p>
        </p:txBody>
      </p:sp>
    </p:spTree>
  </p:cSld>
  <p:clrMapOvr>
    <a:masterClrMapping/>
  </p:clrMapOvr>
</p:sld>
</file>

<file path=ppt/slides/slide1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{HYMN12_EN_V8}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{HYMN12_DES}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sz="5500">
                <a:latin typeface="Calibri (MS)"/>
              </a:rPr>
              <a:t>2. ನಮ್ಮಂತರಂಗ ಕರ್ತನೇ,</a:t>
            </a:r>
          </a:p>
          <a:p>
            <a:r>
              <a:rPr sz="5500">
                <a:latin typeface="Calibri (MS)"/>
              </a:rPr>
              <a:t>ಪರೀಕ್ಷೆ ಮಾಡುತ್ತೀ;</a:t>
            </a:r>
          </a:p>
          <a:p>
            <a:r>
              <a:rPr sz="5500">
                <a:latin typeface="Calibri (MS)"/>
              </a:rPr>
              <a:t>ನಮ್ಮಲ್ಲಿ ಮೋಸ ಕಂಡರೆ</a:t>
            </a:r>
          </a:p>
          <a:p>
            <a:r>
              <a:rPr sz="5500">
                <a:latin typeface="Calibri (MS)"/>
              </a:rPr>
              <a:t>ಅಸಹ್ಯ ಪಡುವಿ.</a:t>
            </a: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sz="5500">
                <a:latin typeface="Calibri (MS)"/>
              </a:rPr>
              <a:t>2. Nammantharanga, Karthanë,</a:t>
            </a:r>
          </a:p>
          <a:p>
            <a:r>
              <a:rPr sz="5500">
                <a:latin typeface="Calibri (MS)"/>
              </a:rPr>
              <a:t>Pareekshe maadutthi;</a:t>
            </a:r>
          </a:p>
          <a:p>
            <a:r>
              <a:rPr sz="5500">
                <a:latin typeface="Calibri (MS)"/>
              </a:rPr>
              <a:t>Nammalli mösa kandare</a:t>
            </a:r>
          </a:p>
          <a:p>
            <a:r>
              <a:rPr sz="5500">
                <a:latin typeface="Calibri (MS)"/>
              </a:rPr>
              <a:t>Asahya paduvi.</a:t>
            </a:r>
          </a:p>
        </p:txBody>
      </p:sp>
    </p:spTree>
  </p:cSld>
  <p:clrMapOvr>
    <a:masterClrMapping/>
  </p:clrMapOvr>
</p:sld>
</file>

<file path=ppt/slides/slide14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{HYMN13_DES}</a:t>
            </a:r>
          </a:p>
        </p:txBody>
      </p:sp>
    </p:spTree>
  </p:cSld>
  <p:clrMapOvr>
    <a:masterClrMapping/>
  </p:clrMapOvr>
</p:sld>
</file>

<file path=ppt/slides/slide14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{HYMN13_DES}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4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{HYMN13_DES}</a:t>
            </a:r>
          </a:p>
        </p:txBody>
      </p:sp>
    </p:spTree>
  </p:cSld>
  <p:clrMapOvr>
    <a:masterClrMapping/>
  </p:clrMapOvr>
</p:sld>
</file>

<file path=ppt/slides/slide14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{HYMN13_DES}</a:t>
            </a:r>
          </a:p>
        </p:txBody>
      </p:sp>
    </p:spTree>
  </p:cSld>
  <p:clrMapOvr>
    <a:masterClrMapping/>
  </p:clrMapOvr>
</p:sld>
</file>

<file path=ppt/slides/slide14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{HYMN13_DES}</a:t>
            </a:r>
          </a:p>
        </p:txBody>
      </p:sp>
    </p:spTree>
  </p:cSld>
  <p:clrMapOvr>
    <a:masterClrMapping/>
  </p:clrMapOvr>
</p:sld>
</file>

<file path=ppt/slides/slide14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{HYMN13_DES}</a:t>
            </a:r>
          </a:p>
        </p:txBody>
      </p:sp>
    </p:spTree>
  </p:cSld>
  <p:clrMapOvr>
    <a:masterClrMapping/>
  </p:clrMapOvr>
</p:sld>
</file>

<file path=ppt/slides/slide14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{HYMN13_DES}</a:t>
            </a:r>
          </a:p>
        </p:txBody>
      </p:sp>
    </p:spTree>
  </p:cSld>
  <p:clrMapOvr>
    <a:masterClrMapping/>
  </p:clrMapOvr>
</p:sld>
</file>

<file path=ppt/slides/slide1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{HYMN13_DES}</a:t>
            </a:r>
          </a:p>
        </p:txBody>
      </p:sp>
    </p:spTree>
  </p:cSld>
  <p:clrMapOvr>
    <a:masterClrMapping/>
  </p:clrMapOvr>
</p:sld>
</file>

<file path=ppt/slides/slide14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{HYMN13_EN_V8}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{HYMN13_DES}</a:t>
            </a:r>
          </a:p>
        </p:txBody>
      </p:sp>
    </p:spTree>
  </p:cSld>
  <p:clrMapOvr>
    <a:masterClrMapping/>
  </p:clrMapOvr>
</p:sld>
</file>

<file path=ppt/slides/slide14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{HYMN14_DES}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5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{HYMN14_DES}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5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{HYMN14_DES}</a:t>
            </a:r>
          </a:p>
        </p:txBody>
      </p:sp>
    </p:spTree>
  </p:cSld>
  <p:clrMapOvr>
    <a:masterClrMapping/>
  </p:clrMapOvr>
</p:sld>
</file>

<file path=ppt/slides/slide15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{HYMN14_DES}</a:t>
            </a:r>
          </a:p>
        </p:txBody>
      </p:sp>
    </p:spTree>
  </p:cSld>
  <p:clrMapOvr>
    <a:masterClrMapping/>
  </p:clrMapOvr>
</p:sld>
</file>

<file path=ppt/slides/slide15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{HYMN14_DES}</a:t>
            </a:r>
          </a:p>
        </p:txBody>
      </p:sp>
    </p:spTree>
  </p:cSld>
  <p:clrMapOvr>
    <a:masterClrMapping/>
  </p:clrMapOvr>
</p:sld>
</file>

<file path=ppt/slides/slide15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{HYMN14_DES}</a:t>
            </a:r>
          </a:p>
        </p:txBody>
      </p:sp>
    </p:spTree>
  </p:cSld>
  <p:clrMapOvr>
    <a:masterClrMapping/>
  </p:clrMapOvr>
</p:sld>
</file>

<file path=ppt/slides/slide15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{HYMN14_DES}</a:t>
            </a:r>
          </a:p>
        </p:txBody>
      </p:sp>
    </p:spTree>
  </p:cSld>
  <p:clrMapOvr>
    <a:masterClrMapping/>
  </p:clrMapOvr>
</p:sld>
</file>

<file path=ppt/slides/slide15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{HYMN14_DES}</a:t>
            </a:r>
          </a:p>
        </p:txBody>
      </p:sp>
    </p:spTree>
  </p:cSld>
  <p:clrMapOvr>
    <a:masterClrMapping/>
  </p:clrMapOvr>
</p:sld>
</file>

<file path=ppt/slides/slide15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{HYMN14_EN_V8}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{HYMN14_DES}</a:t>
            </a:r>
          </a:p>
        </p:txBody>
      </p:sp>
    </p:spTree>
  </p:cSld>
  <p:clrMapOvr>
    <a:masterClrMapping/>
  </p:clrMapOvr>
</p:sld>
</file>

<file path=ppt/slides/slide15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{HYMN15_DES}</a:t>
            </a:r>
          </a:p>
        </p:txBody>
      </p:sp>
    </p:spTree>
  </p:cSld>
  <p:clrMapOvr>
    <a:masterClrMapping/>
  </p:clrMapOvr>
</p:sld>
</file>

<file path=ppt/slides/slide15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{HYMN15_DES}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6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{HYMN15_DES}</a:t>
            </a:r>
          </a:p>
        </p:txBody>
      </p:sp>
    </p:spTree>
  </p:cSld>
  <p:clrMapOvr>
    <a:masterClrMapping/>
  </p:clrMapOvr>
</p:sld>
</file>

<file path=ppt/slides/slide16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{HYMN15_DES}</a:t>
            </a:r>
          </a:p>
        </p:txBody>
      </p:sp>
    </p:spTree>
  </p:cSld>
  <p:clrMapOvr>
    <a:masterClrMapping/>
  </p:clrMapOvr>
</p:sld>
</file>

<file path=ppt/slides/slide16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{HYMN15_DES}</a:t>
            </a:r>
          </a:p>
        </p:txBody>
      </p:sp>
    </p:spTree>
  </p:cSld>
  <p:clrMapOvr>
    <a:masterClrMapping/>
  </p:clrMapOvr>
</p:sld>
</file>

<file path=ppt/slides/slide16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{HYMN15_DES}</a:t>
            </a:r>
          </a:p>
        </p:txBody>
      </p:sp>
    </p:spTree>
  </p:cSld>
  <p:clrMapOvr>
    <a:masterClrMapping/>
  </p:clrMapOvr>
</p:sld>
</file>

<file path=ppt/slides/slide16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{HYMN15_DES}</a:t>
            </a:r>
          </a:p>
        </p:txBody>
      </p:sp>
    </p:spTree>
  </p:cSld>
  <p:clrMapOvr>
    <a:masterClrMapping/>
  </p:clrMapOvr>
</p:sld>
</file>

<file path=ppt/slides/slide16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{HYMN15_DES}</a:t>
            </a:r>
          </a:p>
        </p:txBody>
      </p:sp>
    </p:spTree>
  </p:cSld>
  <p:clrMapOvr>
    <a:masterClrMapping/>
  </p:clrMapOvr>
</p:sld>
</file>

<file path=ppt/slides/slide16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{HYMN15_EN_V8}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{HYMN15_DES}</a:t>
            </a:r>
          </a:p>
        </p:txBody>
      </p:sp>
    </p:spTree>
  </p:cSld>
  <p:clrMapOvr>
    <a:masterClrMapping/>
  </p:clrMapOvr>
</p:sld>
</file>

<file path=ppt/slides/slide16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{HYMN16_DES}</a:t>
            </a:r>
          </a:p>
        </p:txBody>
      </p:sp>
    </p:spTree>
  </p:cSld>
  <p:clrMapOvr>
    <a:masterClrMapping/>
  </p:clrMapOvr>
</p:sld>
</file>

<file path=ppt/slides/slide16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{HYMN16_DES}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6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{HYMN16_DES}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7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{HYMN16_DES}</a:t>
            </a:r>
          </a:p>
        </p:txBody>
      </p:sp>
    </p:spTree>
  </p:cSld>
  <p:clrMapOvr>
    <a:masterClrMapping/>
  </p:clrMapOvr>
</p:sld>
</file>

<file path=ppt/slides/slide17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{HYMN16_DES}</a:t>
            </a:r>
          </a:p>
        </p:txBody>
      </p:sp>
    </p:spTree>
  </p:cSld>
  <p:clrMapOvr>
    <a:masterClrMapping/>
  </p:clrMapOvr>
</p:sld>
</file>

<file path=ppt/slides/slide17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{HYMN16_DES}</a:t>
            </a:r>
          </a:p>
        </p:txBody>
      </p:sp>
    </p:spTree>
  </p:cSld>
  <p:clrMapOvr>
    <a:masterClrMapping/>
  </p:clrMapOvr>
</p:sld>
</file>

<file path=ppt/slides/slide17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{HYMN16_DES}</a:t>
            </a:r>
          </a:p>
        </p:txBody>
      </p:sp>
    </p:spTree>
  </p:cSld>
  <p:clrMapOvr>
    <a:masterClrMapping/>
  </p:clrMapOvr>
</p:sld>
</file>

<file path=ppt/slides/slide17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{HYMN16_DES}</a:t>
            </a:r>
          </a:p>
        </p:txBody>
      </p:sp>
    </p:spTree>
  </p:cSld>
  <p:clrMapOvr>
    <a:masterClrMapping/>
  </p:clrMapOvr>
</p:sld>
</file>

<file path=ppt/slides/slide17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{HYMN16_EN_V8}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{HYMN16_DES}</a:t>
            </a:r>
          </a:p>
        </p:txBody>
      </p:sp>
    </p:spTree>
  </p:cSld>
  <p:clrMapOvr>
    <a:masterClrMapping/>
  </p:clrMapOvr>
</p:sld>
</file>

<file path=ppt/slides/slide17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{HYMN17_DES}</a:t>
            </a:r>
          </a:p>
        </p:txBody>
      </p:sp>
    </p:spTree>
  </p:cSld>
  <p:clrMapOvr>
    <a:masterClrMapping/>
  </p:clrMapOvr>
</p:sld>
</file>

<file path=ppt/slides/slide17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{HYMN17_DES}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7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{HYMN17_DES}</a:t>
            </a:r>
          </a:p>
        </p:txBody>
      </p:sp>
    </p:spTree>
  </p:cSld>
  <p:clrMapOvr>
    <a:masterClrMapping/>
  </p:clrMapOvr>
</p:sld>
</file>

<file path=ppt/slides/slide17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{HYMN17_DES}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8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{HYMN17_DES}</a:t>
            </a:r>
          </a:p>
        </p:txBody>
      </p:sp>
    </p:spTree>
  </p:cSld>
  <p:clrMapOvr>
    <a:masterClrMapping/>
  </p:clrMapOvr>
</p:sld>
</file>

<file path=ppt/slides/slide18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{HYMN17_DES}</a:t>
            </a:r>
          </a:p>
        </p:txBody>
      </p:sp>
    </p:spTree>
  </p:cSld>
  <p:clrMapOvr>
    <a:masterClrMapping/>
  </p:clrMapOvr>
</p:sld>
</file>

<file path=ppt/slides/slide18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{HYMN17_DES}</a:t>
            </a:r>
          </a:p>
        </p:txBody>
      </p:sp>
    </p:spTree>
  </p:cSld>
  <p:clrMapOvr>
    <a:masterClrMapping/>
  </p:clrMapOvr>
</p:sld>
</file>

<file path=ppt/slides/slide18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{HYMN17_DES}</a:t>
            </a:r>
          </a:p>
        </p:txBody>
      </p:sp>
    </p:spTree>
  </p:cSld>
  <p:clrMapOvr>
    <a:masterClrMapping/>
  </p:clrMapOvr>
</p:sld>
</file>

<file path=ppt/slides/slide18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{HYMN17_EN_V8}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{HYMN17_DES}</a:t>
            </a:r>
          </a:p>
        </p:txBody>
      </p:sp>
    </p:spTree>
  </p:cSld>
  <p:clrMapOvr>
    <a:masterClrMapping/>
  </p:clrMapOvr>
</p:sld>
</file>

<file path=ppt/slides/slide18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{HYMN18_DES}</a:t>
            </a:r>
          </a:p>
        </p:txBody>
      </p:sp>
    </p:spTree>
  </p:cSld>
  <p:clrMapOvr>
    <a:masterClrMapping/>
  </p:clrMapOvr>
</p:sld>
</file>

<file path=ppt/slides/slide18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{HYMN18_DES}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8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{HYMN18_DES}</a:t>
            </a:r>
          </a:p>
        </p:txBody>
      </p:sp>
    </p:spTree>
  </p:cSld>
  <p:clrMapOvr>
    <a:masterClrMapping/>
  </p:clrMapOvr>
</p:sld>
</file>

<file path=ppt/slides/slide18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{HYMN18_DES}</a:t>
            </a:r>
          </a:p>
        </p:txBody>
      </p:sp>
    </p:spTree>
  </p:cSld>
  <p:clrMapOvr>
    <a:masterClrMapping/>
  </p:clrMapOvr>
</p:sld>
</file>

<file path=ppt/slides/slide18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{HYMN18_DES}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19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{HYMN18_DES}</a:t>
            </a:r>
          </a:p>
        </p:txBody>
      </p:sp>
    </p:spTree>
  </p:cSld>
  <p:clrMapOvr>
    <a:masterClrMapping/>
  </p:clrMapOvr>
</p:sld>
</file>

<file path=ppt/slides/slide19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{HYMN18_DES}</a:t>
            </a:r>
          </a:p>
        </p:txBody>
      </p:sp>
    </p:spTree>
  </p:cSld>
  <p:clrMapOvr>
    <a:masterClrMapping/>
  </p:clrMapOvr>
</p:sld>
</file>

<file path=ppt/slides/slide19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{HYMN18_DES}</a:t>
            </a:r>
          </a:p>
        </p:txBody>
      </p:sp>
    </p:spTree>
  </p:cSld>
  <p:clrMapOvr>
    <a:masterClrMapping/>
  </p:clrMapOvr>
</p:sld>
</file>

<file path=ppt/slides/slide19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{HYMN18_EN_V8}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{HYMN18_DES}</a:t>
            </a:r>
          </a:p>
        </p:txBody>
      </p:sp>
    </p:spTree>
  </p:cSld>
  <p:clrMapOvr>
    <a:masterClrMapping/>
  </p:clrMapOvr>
</p:sld>
</file>

<file path=ppt/slides/slide19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6066" y="-3525521"/>
            <a:ext cx="18640140" cy="18640140"/>
            <a:chOff x="0" y="0"/>
            <a:chExt cx="24853520" cy="24853520"/>
          </a:xfrm>
        </p:grpSpPr>
        <p:sp>
          <p:nvSpPr>
            <p:cNvPr name="Freeform 3" id="3"/>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2">
                <a:alphaModFix amt="68000"/>
              </a:blip>
              <a:stretch>
                <a:fillRect l="0" t="0" r="0" b="0"/>
              </a:stretch>
            </a:blipFill>
          </p:spPr>
        </p:sp>
      </p:grpSp>
      <p:grpSp>
        <p:nvGrpSpPr>
          <p:cNvPr name="Group 4" id="4"/>
          <p:cNvGrpSpPr/>
          <p:nvPr/>
        </p:nvGrpSpPr>
        <p:grpSpPr>
          <a:xfrm rot="5962817">
            <a:off x="-3615525" y="-227130"/>
            <a:ext cx="8789956" cy="8229600"/>
            <a:chOff x="0" y="0"/>
            <a:chExt cx="11719941" cy="10972800"/>
          </a:xfrm>
        </p:grpSpPr>
        <p:sp>
          <p:nvSpPr>
            <p:cNvPr name="Freeform 5" id="5"/>
            <p:cNvSpPr/>
            <p:nvPr/>
          </p:nvSpPr>
          <p:spPr>
            <a:xfrm flipH="false" flipV="false" rot="0">
              <a:off x="0" y="0"/>
              <a:ext cx="11719941" cy="10972800"/>
            </a:xfrm>
            <a:custGeom>
              <a:avLst/>
              <a:gdLst/>
              <a:ahLst/>
              <a:cxnLst/>
              <a:rect r="r" b="b" t="t" l="l"/>
              <a:pathLst>
                <a:path h="10972800" w="11719941">
                  <a:moveTo>
                    <a:pt x="0" y="0"/>
                  </a:moveTo>
                  <a:lnTo>
                    <a:pt x="11719941" y="0"/>
                  </a:lnTo>
                  <a:lnTo>
                    <a:pt x="11719941" y="10972800"/>
                  </a:lnTo>
                  <a:lnTo>
                    <a:pt x="0" y="10972800"/>
                  </a:lnTo>
                  <a:lnTo>
                    <a:pt x="0" y="0"/>
                  </a:lnTo>
                  <a:close/>
                </a:path>
              </a:pathLst>
            </a:custGeom>
            <a:blipFill>
              <a:blip r:embed="rId3"/>
              <a:stretch>
                <a:fillRect l="0" t="-9" r="0" b="-9"/>
              </a:stretch>
            </a:blipFill>
          </p:spPr>
        </p:sp>
      </p:grpSp>
      <p:grpSp>
        <p:nvGrpSpPr>
          <p:cNvPr name="Group 6" id="6"/>
          <p:cNvGrpSpPr/>
          <p:nvPr/>
        </p:nvGrpSpPr>
        <p:grpSpPr>
          <a:xfrm rot="0">
            <a:off x="13233236" y="-563663"/>
            <a:ext cx="5824728" cy="5057775"/>
            <a:chOff x="0" y="0"/>
            <a:chExt cx="7766304" cy="6743700"/>
          </a:xfrm>
        </p:grpSpPr>
        <p:sp>
          <p:nvSpPr>
            <p:cNvPr name="Freeform 7" id="7"/>
            <p:cNvSpPr/>
            <p:nvPr/>
          </p:nvSpPr>
          <p:spPr>
            <a:xfrm flipH="false" flipV="false" rot="0">
              <a:off x="0" y="0"/>
              <a:ext cx="7766304" cy="6743700"/>
            </a:xfrm>
            <a:custGeom>
              <a:avLst/>
              <a:gdLst/>
              <a:ahLst/>
              <a:cxnLst/>
              <a:rect r="r" b="b" t="t" l="l"/>
              <a:pathLst>
                <a:path h="6743700" w="7766304">
                  <a:moveTo>
                    <a:pt x="0" y="0"/>
                  </a:moveTo>
                  <a:lnTo>
                    <a:pt x="7766304" y="0"/>
                  </a:lnTo>
                  <a:lnTo>
                    <a:pt x="7766304" y="6743700"/>
                  </a:lnTo>
                  <a:lnTo>
                    <a:pt x="0" y="6743700"/>
                  </a:lnTo>
                  <a:lnTo>
                    <a:pt x="0" y="0"/>
                  </a:lnTo>
                  <a:close/>
                </a:path>
              </a:pathLst>
            </a:custGeom>
            <a:blipFill>
              <a:blip r:embed="rId4"/>
              <a:stretch>
                <a:fillRect l="0" t="-22" r="0" b="-22"/>
              </a:stretch>
            </a:blipFill>
          </p:spPr>
        </p:sp>
      </p:grpSp>
      <p:sp>
        <p:nvSpPr>
          <p:cNvPr name="TextBox 8" id="8"/>
          <p:cNvSpPr txBox="true"/>
          <p:nvPr/>
        </p:nvSpPr>
        <p:spPr>
          <a:xfrm rot="0">
            <a:off x="5410200" y="4419600"/>
            <a:ext cx="11256477" cy="1655031"/>
          </a:xfrm>
          <a:prstGeom prst="rect">
            <a:avLst/>
          </a:prstGeom>
        </p:spPr>
        <p:txBody>
          <a:bodyPr anchor="t" rtlCol="false" tIns="0" lIns="0" bIns="0" rIns="0">
            <a:spAutoFit/>
          </a:bodyPr>
          <a:lstStyle/>
          <a:p>
            <a:pPr algn="l">
              <a:lnSpc>
                <a:spcPts val="13339"/>
              </a:lnSpc>
            </a:pPr>
            <a:r>
              <a:rPr lang="en-US" sz="11499" b="true">
                <a:solidFill>
                  <a:srgbClr val="000000"/>
                </a:solidFill>
                <a:latin typeface="Cambria Bold"/>
                <a:ea typeface="Cambria Bold"/>
                <a:cs typeface="Cambria Bold"/>
                <a:sym typeface="Cambria Bold"/>
              </a:rPr>
              <a:t>Lord’s Prayer</a:t>
            </a:r>
          </a:p>
        </p:txBody>
      </p:sp>
      <p:grpSp>
        <p:nvGrpSpPr>
          <p:cNvPr name="Group 9" id="9"/>
          <p:cNvGrpSpPr/>
          <p:nvPr/>
        </p:nvGrpSpPr>
        <p:grpSpPr>
          <a:xfrm rot="0">
            <a:off x="13233236" y="6235220"/>
            <a:ext cx="5824728" cy="5057775"/>
            <a:chOff x="0" y="0"/>
            <a:chExt cx="7766304" cy="6743700"/>
          </a:xfrm>
        </p:grpSpPr>
        <p:sp>
          <p:nvSpPr>
            <p:cNvPr name="Freeform 10" id="10"/>
            <p:cNvSpPr/>
            <p:nvPr/>
          </p:nvSpPr>
          <p:spPr>
            <a:xfrm flipH="false" flipV="true" rot="0">
              <a:off x="0" y="0"/>
              <a:ext cx="7766304" cy="6743700"/>
            </a:xfrm>
            <a:custGeom>
              <a:avLst/>
              <a:gdLst/>
              <a:ahLst/>
              <a:cxnLst/>
              <a:rect r="r" b="b" t="t" l="l"/>
              <a:pathLst>
                <a:path h="6743700" w="7766304">
                  <a:moveTo>
                    <a:pt x="0" y="6743700"/>
                  </a:moveTo>
                  <a:lnTo>
                    <a:pt x="7766304" y="6743700"/>
                  </a:lnTo>
                  <a:lnTo>
                    <a:pt x="7766304" y="0"/>
                  </a:lnTo>
                  <a:lnTo>
                    <a:pt x="0" y="0"/>
                  </a:lnTo>
                  <a:lnTo>
                    <a:pt x="0" y="6743700"/>
                  </a:lnTo>
                  <a:close/>
                </a:path>
              </a:pathLst>
            </a:custGeom>
            <a:blipFill>
              <a:blip r:embed="rId4"/>
              <a:stretch>
                <a:fillRect l="0" t="-22" r="0" b="-22"/>
              </a:stretch>
            </a:blipFill>
          </p:spPr>
        </p:sp>
      </p:grpSp>
    </p:spTree>
  </p:cSld>
  <p:clrMapOvr>
    <a:masterClrMapping/>
  </p:clrMapOvr>
</p:sld>
</file>

<file path=ppt/slides/slide19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sp>
        <p:nvSpPr>
          <p:cNvPr name="Freeform 3" id="3"/>
          <p:cNvSpPr/>
          <p:nvPr/>
        </p:nvSpPr>
        <p:spPr>
          <a:xfrm flipH="true" flipV="true" rot="0">
            <a:off x="3678219" y="949614"/>
            <a:ext cx="12731003" cy="11723132"/>
          </a:xfrm>
          <a:custGeom>
            <a:avLst/>
            <a:gdLst/>
            <a:ahLst/>
            <a:cxnLst/>
            <a:rect r="r" b="b" t="t" l="l"/>
            <a:pathLst>
              <a:path h="11723132" w="12731003">
                <a:moveTo>
                  <a:pt x="12731003" y="11723132"/>
                </a:moveTo>
                <a:lnTo>
                  <a:pt x="0" y="11723132"/>
                </a:lnTo>
                <a:lnTo>
                  <a:pt x="0" y="0"/>
                </a:lnTo>
                <a:lnTo>
                  <a:pt x="12731003" y="0"/>
                </a:lnTo>
                <a:lnTo>
                  <a:pt x="12731003" y="11723132"/>
                </a:lnTo>
                <a:close/>
              </a:path>
            </a:pathLst>
          </a:custGeom>
          <a:blipFill>
            <a:blip r:embed="rId2">
              <a:alphaModFix amt="12000"/>
              <a:extLst>
                <a:ext uri="{96DAC541-7B7A-43D3-8B79-37D633B846F1}">
                  <asvg:svgBlip xmlns:asvg="http://schemas.microsoft.com/office/drawing/2016/SVG/main" r:embed="rId3"/>
                </a:ext>
              </a:extLst>
            </a:blip>
            <a:stretch>
              <a:fillRect l="0" t="-156" r="0" b="-156"/>
            </a:stretch>
          </a:blipFill>
        </p:spPr>
        <p:txBody>
          <a:bodyPr/>
          <a:p/>
        </p:txBody>
      </p:sp>
      <p:grpSp>
        <p:nvGrpSpPr>
          <p:cNvPr name="Group 4" id="4"/>
          <p:cNvGrpSpPr/>
          <p:nvPr/>
        </p:nvGrpSpPr>
        <p:grpSpPr>
          <a:xfrm rot="0">
            <a:off x="-176066" y="-3525521"/>
            <a:ext cx="18640140" cy="18640140"/>
            <a:chOff x="0" y="0"/>
            <a:chExt cx="24853520" cy="24853520"/>
          </a:xfrm>
        </p:grpSpPr>
        <p:sp>
          <p:nvSpPr>
            <p:cNvPr name="Freeform 5" id="5"/>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6" id="6"/>
          <p:cNvGrpSpPr/>
          <p:nvPr/>
        </p:nvGrpSpPr>
        <p:grpSpPr>
          <a:xfrm rot="0">
            <a:off x="13236334" y="0"/>
            <a:ext cx="5227701" cy="4517612"/>
            <a:chOff x="0" y="0"/>
            <a:chExt cx="6970268" cy="6023483"/>
          </a:xfrm>
        </p:grpSpPr>
        <p:sp>
          <p:nvSpPr>
            <p:cNvPr name="Freeform 7" id="7"/>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8" id="8"/>
          <p:cNvGrpSpPr/>
          <p:nvPr/>
        </p:nvGrpSpPr>
        <p:grpSpPr>
          <a:xfrm rot="0">
            <a:off x="-176066" y="5999066"/>
            <a:ext cx="5227701" cy="4517612"/>
            <a:chOff x="0" y="0"/>
            <a:chExt cx="6970268" cy="6023483"/>
          </a:xfrm>
        </p:grpSpPr>
        <p:sp>
          <p:nvSpPr>
            <p:cNvPr name="Freeform 9" id="9"/>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10" id="10"/>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1" id="11"/>
          <p:cNvSpPr txBox="true"/>
          <p:nvPr/>
        </p:nvSpPr>
        <p:spPr>
          <a:xfrm rot="0">
            <a:off x="2213587" y="408632"/>
            <a:ext cx="13860825" cy="7498060"/>
          </a:xfrm>
          <a:prstGeom prst="rect">
            <a:avLst/>
          </a:prstGeom>
        </p:spPr>
        <p:txBody>
          <a:bodyPr anchor="t" rtlCol="false" tIns="0" lIns="0" bIns="0" rIns="0">
            <a:spAutoFit/>
          </a:bodyPr>
          <a:lstStyle/>
          <a:p>
            <a:pPr algn="ctr">
              <a:lnSpc>
                <a:spcPts val="23415"/>
              </a:lnSpc>
            </a:pPr>
            <a:r>
              <a:rPr lang="en-US" sz="13900">
                <a:solidFill>
                  <a:srgbClr val="141619"/>
                </a:solidFill>
                <a:latin typeface="Cambria"/>
                <a:ea typeface="Cambria"/>
                <a:cs typeface="Cambria"/>
                <a:sym typeface="Cambria"/>
              </a:rPr>
              <a:t>Thank You</a:t>
            </a:r>
          </a:p>
          <a:p>
            <a:pPr algn="ctr">
              <a:lnSpc>
                <a:spcPts val="18000"/>
              </a:lnSpc>
            </a:pPr>
            <a:r>
              <a:rPr lang="en-US" sz="7200">
                <a:solidFill>
                  <a:srgbClr val="141619"/>
                </a:solidFill>
                <a:latin typeface="Cambria"/>
                <a:ea typeface="Cambria"/>
                <a:cs typeface="Cambria"/>
                <a:sym typeface="Cambria"/>
              </a:rPr>
              <a:t>May God bless you always!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6066" y="-3525521"/>
            <a:ext cx="18640140" cy="18640140"/>
            <a:chOff x="0" y="0"/>
            <a:chExt cx="24853520" cy="24853520"/>
          </a:xfrm>
        </p:grpSpPr>
        <p:sp>
          <p:nvSpPr>
            <p:cNvPr name="Freeform 3" id="3"/>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2">
                <a:alphaModFix amt="68000"/>
              </a:blip>
              <a:stretch>
                <a:fillRect l="0" t="0" r="0" b="0"/>
              </a:stretch>
            </a:blipFill>
          </p:spPr>
        </p:sp>
      </p:grpSp>
      <p:grpSp>
        <p:nvGrpSpPr>
          <p:cNvPr name="Group 4" id="4"/>
          <p:cNvGrpSpPr/>
          <p:nvPr/>
        </p:nvGrpSpPr>
        <p:grpSpPr>
          <a:xfrm rot="5962817">
            <a:off x="-4571043" y="2301766"/>
            <a:ext cx="8789956" cy="8229600"/>
            <a:chOff x="0" y="0"/>
            <a:chExt cx="11719941" cy="10972800"/>
          </a:xfrm>
        </p:grpSpPr>
        <p:sp>
          <p:nvSpPr>
            <p:cNvPr name="Freeform 5" id="5"/>
            <p:cNvSpPr/>
            <p:nvPr/>
          </p:nvSpPr>
          <p:spPr>
            <a:xfrm flipH="false" flipV="false" rot="0">
              <a:off x="0" y="0"/>
              <a:ext cx="11719941" cy="10972800"/>
            </a:xfrm>
            <a:custGeom>
              <a:avLst/>
              <a:gdLst/>
              <a:ahLst/>
              <a:cxnLst/>
              <a:rect r="r" b="b" t="t" l="l"/>
              <a:pathLst>
                <a:path h="10972800" w="11719941">
                  <a:moveTo>
                    <a:pt x="0" y="0"/>
                  </a:moveTo>
                  <a:lnTo>
                    <a:pt x="11719941" y="0"/>
                  </a:lnTo>
                  <a:lnTo>
                    <a:pt x="11719941" y="10972800"/>
                  </a:lnTo>
                  <a:lnTo>
                    <a:pt x="0" y="10972800"/>
                  </a:lnTo>
                  <a:lnTo>
                    <a:pt x="0" y="0"/>
                  </a:lnTo>
                  <a:close/>
                </a:path>
              </a:pathLst>
            </a:custGeom>
            <a:blipFill>
              <a:blip r:embed="rId3"/>
              <a:stretch>
                <a:fillRect l="0" t="-9" r="0" b="-9"/>
              </a:stretch>
            </a:blipFill>
          </p:spPr>
        </p:sp>
      </p:grpSp>
      <p:grpSp>
        <p:nvGrpSpPr>
          <p:cNvPr name="Group 6" id="6"/>
          <p:cNvGrpSpPr/>
          <p:nvPr/>
        </p:nvGrpSpPr>
        <p:grpSpPr>
          <a:xfrm rot="0">
            <a:off x="13106400" y="-622306"/>
            <a:ext cx="5824728" cy="5057775"/>
            <a:chOff x="0" y="0"/>
            <a:chExt cx="7766304" cy="6743700"/>
          </a:xfrm>
        </p:grpSpPr>
        <p:sp>
          <p:nvSpPr>
            <p:cNvPr name="Freeform 7" id="7"/>
            <p:cNvSpPr/>
            <p:nvPr/>
          </p:nvSpPr>
          <p:spPr>
            <a:xfrm flipH="false" flipV="false" rot="0">
              <a:off x="0" y="0"/>
              <a:ext cx="7766304" cy="6743700"/>
            </a:xfrm>
            <a:custGeom>
              <a:avLst/>
              <a:gdLst/>
              <a:ahLst/>
              <a:cxnLst/>
              <a:rect r="r" b="b" t="t" l="l"/>
              <a:pathLst>
                <a:path h="6743700" w="7766304">
                  <a:moveTo>
                    <a:pt x="0" y="0"/>
                  </a:moveTo>
                  <a:lnTo>
                    <a:pt x="7766304" y="0"/>
                  </a:lnTo>
                  <a:lnTo>
                    <a:pt x="7766304" y="6743700"/>
                  </a:lnTo>
                  <a:lnTo>
                    <a:pt x="0" y="6743700"/>
                  </a:lnTo>
                  <a:lnTo>
                    <a:pt x="0" y="0"/>
                  </a:lnTo>
                  <a:close/>
                </a:path>
              </a:pathLst>
            </a:custGeom>
            <a:blipFill>
              <a:blip r:embed="rId4"/>
              <a:stretch>
                <a:fillRect l="0" t="-22" r="0" b="-22"/>
              </a:stretch>
            </a:blipFill>
          </p:spPr>
        </p:sp>
      </p:grpSp>
      <p:grpSp>
        <p:nvGrpSpPr>
          <p:cNvPr name="Group 8" id="8"/>
          <p:cNvGrpSpPr/>
          <p:nvPr/>
        </p:nvGrpSpPr>
        <p:grpSpPr>
          <a:xfrm rot="0">
            <a:off x="13206732" y="5981700"/>
            <a:ext cx="5824728" cy="5057775"/>
            <a:chOff x="0" y="0"/>
            <a:chExt cx="7766304" cy="6743700"/>
          </a:xfrm>
        </p:grpSpPr>
        <p:sp>
          <p:nvSpPr>
            <p:cNvPr name="Freeform 9" id="9"/>
            <p:cNvSpPr/>
            <p:nvPr/>
          </p:nvSpPr>
          <p:spPr>
            <a:xfrm flipH="false" flipV="true" rot="0">
              <a:off x="0" y="0"/>
              <a:ext cx="7766304" cy="6743700"/>
            </a:xfrm>
            <a:custGeom>
              <a:avLst/>
              <a:gdLst/>
              <a:ahLst/>
              <a:cxnLst/>
              <a:rect r="r" b="b" t="t" l="l"/>
              <a:pathLst>
                <a:path h="6743700" w="7766304">
                  <a:moveTo>
                    <a:pt x="0" y="6743700"/>
                  </a:moveTo>
                  <a:lnTo>
                    <a:pt x="7766304" y="6743700"/>
                  </a:lnTo>
                  <a:lnTo>
                    <a:pt x="7766304" y="0"/>
                  </a:lnTo>
                  <a:lnTo>
                    <a:pt x="0" y="0"/>
                  </a:lnTo>
                  <a:lnTo>
                    <a:pt x="0" y="6743700"/>
                  </a:lnTo>
                  <a:close/>
                </a:path>
              </a:pathLst>
            </a:custGeom>
            <a:blipFill>
              <a:blip r:embed="rId4"/>
              <a:stretch>
                <a:fillRect l="0" t="-22" r="0" b="-22"/>
              </a:stretch>
            </a:blipFill>
          </p:spPr>
        </p:sp>
      </p:grpSp>
      <p:sp>
        <p:nvSpPr>
          <p:cNvPr name="TextBox 10" id="10"/>
          <p:cNvSpPr txBox="true"/>
          <p:nvPr/>
        </p:nvSpPr>
        <p:spPr>
          <a:xfrm rot="0">
            <a:off x="2668325" y="2184073"/>
            <a:ext cx="12951349" cy="3772375"/>
          </a:xfrm>
          <a:prstGeom prst="rect">
            <a:avLst/>
          </a:prstGeom>
        </p:spPr>
        <p:txBody>
          <a:bodyPr anchor="t" rtlCol="false" tIns="0" lIns="0" bIns="0" rIns="0">
            <a:spAutoFit/>
          </a:bodyPr>
          <a:lstStyle/>
          <a:p>
            <a:pPr algn="ctr">
              <a:lnSpc>
                <a:spcPts val="16107"/>
              </a:lnSpc>
            </a:pPr>
            <a:r>
              <a:rPr lang="en-US" sz="11504">
                <a:solidFill>
                  <a:srgbClr val="000000"/>
                </a:solidFill>
                <a:latin typeface="Agrandir"/>
                <a:ea typeface="Agrandir"/>
                <a:cs typeface="Agrandir"/>
                <a:sym typeface="Agrandir"/>
              </a:rPr>
              <a:t>WELCOME!</a:t>
            </a:r>
          </a:p>
        </p:txBody>
      </p:sp>
      <p:sp>
        <p:nvSpPr>
          <p:cNvPr name="TextBox 11" id="11"/>
          <p:cNvSpPr txBox="true"/>
          <p:nvPr/>
        </p:nvSpPr>
        <p:spPr>
          <a:xfrm rot="0">
            <a:off x="4062982" y="5356553"/>
            <a:ext cx="10162036" cy="998536"/>
          </a:xfrm>
          <a:prstGeom prst="rect">
            <a:avLst/>
          </a:prstGeom>
        </p:spPr>
        <p:txBody>
          <a:bodyPr anchor="t" rtlCol="false" tIns="0" lIns="0" bIns="0" rIns="0">
            <a:spAutoFit/>
          </a:bodyPr>
          <a:lstStyle/>
          <a:p>
            <a:pPr algn="ctr">
              <a:lnSpc>
                <a:spcPts val="6255"/>
              </a:lnSpc>
            </a:pPr>
            <a:r>
              <a:rPr lang="en-US" sz="4468">
                <a:solidFill>
                  <a:srgbClr val="000000"/>
                </a:solidFill>
                <a:latin typeface="Helvetica World"/>
                <a:ea typeface="Helvetica World"/>
                <a:cs typeface="Helvetica World"/>
                <a:sym typeface="Helvetica World"/>
              </a:rPr>
              <a:t>WE ARE GLAD YOU ARE HERE</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{HYMN2_EN_V8}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060268"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429259" y="4422907"/>
            <a:ext cx="15429489" cy="1098285"/>
          </a:xfrm>
          <a:prstGeom prst="rect">
            <a:avLst/>
          </a:prstGeom>
        </p:spPr>
        <p:txBody>
          <a:bodyPr anchor="t" rtlCol="false" tIns="0" lIns="0" bIns="0" rIns="0">
            <a:spAutoFit/>
          </a:bodyPr>
          <a:lstStyle/>
          <a:p>
            <a:pPr algn="ctr">
              <a:lnSpc>
                <a:spcPts val="7777"/>
              </a:lnSpc>
            </a:pPr>
            <a:r>
              <a:rPr lang="en-US" sz="4999" b="true">
                <a:solidFill>
                  <a:srgbClr val="000000"/>
                </a:solidFill>
                <a:latin typeface="Cambria Bold"/>
                <a:ea typeface="Cambria Bold"/>
                <a:cs typeface="Cambria Bold"/>
                <a:sym typeface="Cambria Bold"/>
              </a:rPr>
              <a:t>{PSALMS_DES}</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614360" y="137356"/>
            <a:ext cx="16931376" cy="984225"/>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{PSALMS_DES}</a:t>
            </a:r>
          </a:p>
        </p:txBody>
      </p:sp>
      <p:sp>
        <p:nvSpPr>
          <p:cNvPr name="TextBox 14" id="14"/>
          <p:cNvSpPr txBox="true"/>
          <p:nvPr/>
        </p:nvSpPr>
        <p:spPr>
          <a:xfrm rot="0">
            <a:off x="614360" y="2292524"/>
            <a:ext cx="16931376" cy="662305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{PSALM_EN_V1}</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614360" y="2292524"/>
            <a:ext cx="16931376" cy="662305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{PSALM_EN_V2}</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
        <p:nvSpPr>
          <p:cNvPr name="TextBox 14" id="14"/>
          <p:cNvSpPr txBox="true"/>
          <p:nvPr/>
        </p:nvSpPr>
        <p:spPr>
          <a:xfrm rot="0">
            <a:off x="614360" y="137356"/>
            <a:ext cx="16931376" cy="984225"/>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{PSALMS_DES}</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614360" y="2292524"/>
            <a:ext cx="16931376" cy="662305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{PSALM_EN_V3}</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
        <p:nvSpPr>
          <p:cNvPr name="TextBox 14" id="14"/>
          <p:cNvSpPr txBox="true"/>
          <p:nvPr/>
        </p:nvSpPr>
        <p:spPr>
          <a:xfrm rot="0">
            <a:off x="614360" y="137356"/>
            <a:ext cx="16931376" cy="984225"/>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{PSALMS_DES}</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614360" y="2292524"/>
            <a:ext cx="16931376" cy="662305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{PSALM_EN_V4}</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
        <p:nvSpPr>
          <p:cNvPr name="TextBox 14" id="14"/>
          <p:cNvSpPr txBox="true"/>
          <p:nvPr/>
        </p:nvSpPr>
        <p:spPr>
          <a:xfrm rot="0">
            <a:off x="614360" y="137356"/>
            <a:ext cx="16931376" cy="984225"/>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{PSALMS_DES}</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614360" y="2292524"/>
            <a:ext cx="16931376" cy="662305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{PSALM_EN_V5}</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
        <p:nvSpPr>
          <p:cNvPr name="TextBox 14" id="14"/>
          <p:cNvSpPr txBox="true"/>
          <p:nvPr/>
        </p:nvSpPr>
        <p:spPr>
          <a:xfrm rot="0">
            <a:off x="614360" y="137356"/>
            <a:ext cx="16931376" cy="984225"/>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{PSALMS_DES}</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614360" y="2292524"/>
            <a:ext cx="16931376" cy="662305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{PSALM_EN_V6}</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
        <p:nvSpPr>
          <p:cNvPr name="TextBox 14" id="14"/>
          <p:cNvSpPr txBox="true"/>
          <p:nvPr/>
        </p:nvSpPr>
        <p:spPr>
          <a:xfrm rot="0">
            <a:off x="614360" y="137356"/>
            <a:ext cx="16931376" cy="984225"/>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{PSALMS_DES}</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060268"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429256" y="4422907"/>
            <a:ext cx="15429489" cy="1098285"/>
          </a:xfrm>
          <a:prstGeom prst="rect">
            <a:avLst/>
          </a:prstGeom>
        </p:spPr>
        <p:txBody>
          <a:bodyPr anchor="t" rtlCol="false" tIns="0" lIns="0" bIns="0" rIns="0">
            <a:spAutoFit/>
          </a:bodyPr>
          <a:lstStyle/>
          <a:p>
            <a:pPr algn="ctr">
              <a:lnSpc>
                <a:spcPts val="7777"/>
              </a:lnSpc>
            </a:pPr>
            <a:r>
              <a:rPr sz="6000">
                <a:latin typeface="Times New Roman MT"/>
              </a:rPr>
              <a:t>Old Testament -  Exo 2:1-10 | ಪ್ರಯಾಣಕಾಂಡ ೨:೧-೧೦</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743018" y="137356"/>
            <a:ext cx="16805525" cy="984225"/>
          </a:xfrm>
          <a:prstGeom prst="rect">
            <a:avLst/>
          </a:prstGeom>
        </p:spPr>
        <p:txBody>
          <a:bodyPr anchor="t" rtlCol="false" tIns="0" lIns="0" bIns="0" rIns="0">
            <a:spAutoFit/>
          </a:bodyPr>
          <a:lstStyle/>
          <a:p>
            <a:pPr algn="ctr">
              <a:lnSpc>
                <a:spcPts val="5598"/>
              </a:lnSpc>
            </a:pPr>
            <a:r>
              <a:rPr sz="6000">
                <a:latin typeface="Times New Roman MT"/>
              </a:rPr>
              <a:t>Old Testament -  Exo 2:1-10 | ಪ್ರಯಾಣಕಾಂಡ ೨:೧-೧೦</a:t>
            </a:r>
          </a:p>
        </p:txBody>
      </p:sp>
      <p:sp>
        <p:nvSpPr>
          <p:cNvPr name="TextBox 14" id="14"/>
          <p:cNvSpPr txBox="true"/>
          <p:nvPr/>
        </p:nvSpPr>
        <p:spPr>
          <a:xfrm rot="0">
            <a:off x="729367" y="2160464"/>
            <a:ext cx="16763534" cy="7327900"/>
          </a:xfrm>
          <a:prstGeom prst="rect">
            <a:avLst/>
          </a:prstGeom>
        </p:spPr>
        <p:txBody>
          <a:bodyPr anchor="t" rtlCol="false" tIns="0" lIns="0" bIns="0" rIns="0">
            <a:spAutoFit/>
          </a:bodyPr>
          <a:lstStyle/>
          <a:p>
            <a:pPr algn="l">
              <a:lnSpc>
                <a:spcPts val="5598"/>
              </a:lnSpc>
            </a:pPr>
            <a:r>
              <a:rPr sz="5000">
                <a:latin typeface="Calibri (MS)"/>
              </a:rPr>
              <a:t>1 Now a man of the house of Levi married a Levite woman,</a:t>
            </a:r>
          </a:p>
          <a:p>
            <a:r>
              <a:rPr sz="5000">
                <a:latin typeface="Calibri (MS)"/>
              </a:rPr>
              <a:t>2 and she conceived and gave birth to a son. When she saw that he was a beautiful child, she hid him for three months.</a:t>
            </a:r>
          </a:p>
          <a:p>
            <a:r>
              <a:rPr sz="5000">
                <a:latin typeface="Calibri (MS)"/>
              </a:rPr>
              <a:t>3 But when she could no longer hide him, she got him a papyrus basket and coated it with tar and pitch. Then she placed the child in the basket and set it among the reeds along the bank of the Nile.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829810" y="4554567"/>
            <a:ext cx="15429489" cy="968315"/>
          </a:xfrm>
          <a:prstGeom prst="rect">
            <a:avLst/>
          </a:prstGeom>
        </p:spPr>
        <p:txBody>
          <a:bodyPr anchor="t" rtlCol="false" tIns="0" lIns="0" bIns="0" rIns="0">
            <a:spAutoFit/>
          </a:bodyPr>
          <a:lstStyle/>
          <a:p>
            <a:pPr algn="ctr">
              <a:lnSpc>
                <a:spcPts val="7000"/>
              </a:lnSpc>
            </a:pPr>
            <a:r>
              <a:rPr sz="6000">
                <a:latin typeface="Times New Roman MT"/>
              </a:rPr>
              <a:t>K - 1 (Vs. 1)</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743018" y="137356"/>
            <a:ext cx="16805525" cy="984225"/>
          </a:xfrm>
          <a:prstGeom prst="rect">
            <a:avLst/>
          </a:prstGeom>
        </p:spPr>
        <p:txBody>
          <a:bodyPr anchor="t" rtlCol="false" tIns="0" lIns="0" bIns="0" rIns="0">
            <a:spAutoFit/>
          </a:bodyPr>
          <a:lstStyle/>
          <a:p>
            <a:pPr algn="ctr">
              <a:lnSpc>
                <a:spcPts val="5598"/>
              </a:lnSpc>
            </a:pPr>
            <a:r>
              <a:rPr sz="6000">
                <a:latin typeface="Times New Roman MT"/>
              </a:rPr>
              <a:t>Old Testament -  Exo 2:1-10 | ಪ್ರಯಾಣಕಾಂಡ ೨:೧-೧೦</a:t>
            </a:r>
          </a:p>
        </p:txBody>
      </p:sp>
      <p:sp>
        <p:nvSpPr>
          <p:cNvPr name="TextBox 14" id="14"/>
          <p:cNvSpPr txBox="true"/>
          <p:nvPr/>
        </p:nvSpPr>
        <p:spPr>
          <a:xfrm rot="0">
            <a:off x="729367" y="2160464"/>
            <a:ext cx="16763534" cy="7327900"/>
          </a:xfrm>
          <a:prstGeom prst="rect">
            <a:avLst/>
          </a:prstGeom>
        </p:spPr>
        <p:txBody>
          <a:bodyPr anchor="t" rtlCol="false" tIns="0" lIns="0" bIns="0" rIns="0">
            <a:spAutoFit/>
          </a:bodyPr>
          <a:lstStyle/>
          <a:p>
            <a:pPr algn="l">
              <a:lnSpc>
                <a:spcPts val="5598"/>
              </a:lnSpc>
            </a:pPr>
            <a:r>
              <a:rPr sz="5000">
                <a:latin typeface="Calibri (MS)"/>
              </a:rPr>
              <a:t>4 And his sister stood at a distance to see what would happen to him.</a:t>
            </a:r>
          </a:p>
          <a:p>
            <a:r>
              <a:rPr sz="5000">
                <a:latin typeface="Calibri (MS)"/>
              </a:rPr>
              <a:t>5 Soon the daughter of Pharaoh went down to bathe in the Nile, and her attendants were walking along the riverbank. And when she saw the basket among the reeds, she sent her maidservant to retrieve it.</a:t>
            </a:r>
          </a:p>
          <a:p>
            <a:r>
              <a:rPr sz="5000">
                <a:latin typeface="Calibri (MS)"/>
              </a:rPr>
              <a:t>6 When she opened it, she saw the child, and behold, the little boy was crying. So she had compassion on him and said, “This is one of the Hebrew children.”</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743018" y="137356"/>
            <a:ext cx="16805525" cy="984225"/>
          </a:xfrm>
          <a:prstGeom prst="rect">
            <a:avLst/>
          </a:prstGeom>
        </p:spPr>
        <p:txBody>
          <a:bodyPr anchor="t" rtlCol="false" tIns="0" lIns="0" bIns="0" rIns="0">
            <a:spAutoFit/>
          </a:bodyPr>
          <a:lstStyle/>
          <a:p>
            <a:pPr algn="ctr">
              <a:lnSpc>
                <a:spcPts val="5598"/>
              </a:lnSpc>
            </a:pPr>
            <a:r>
              <a:rPr sz="6000">
                <a:latin typeface="Times New Roman MT"/>
              </a:rPr>
              <a:t>Old Testament -  Exo 2:1-10 | ಪ್ರಯಾಣಕಾಂಡ ೨:೧-೧೦</a:t>
            </a:r>
          </a:p>
        </p:txBody>
      </p:sp>
      <p:sp>
        <p:nvSpPr>
          <p:cNvPr name="TextBox 14" id="14"/>
          <p:cNvSpPr txBox="true"/>
          <p:nvPr/>
        </p:nvSpPr>
        <p:spPr>
          <a:xfrm rot="0">
            <a:off x="729367" y="2160464"/>
            <a:ext cx="16763534" cy="7327900"/>
          </a:xfrm>
          <a:prstGeom prst="rect">
            <a:avLst/>
          </a:prstGeom>
        </p:spPr>
        <p:txBody>
          <a:bodyPr anchor="t" rtlCol="false" tIns="0" lIns="0" bIns="0" rIns="0">
            <a:spAutoFit/>
          </a:bodyPr>
          <a:lstStyle/>
          <a:p>
            <a:pPr algn="l">
              <a:lnSpc>
                <a:spcPts val="5598"/>
              </a:lnSpc>
            </a:pPr>
            <a:r>
              <a:rPr sz="5000">
                <a:latin typeface="Calibri (MS)"/>
              </a:rPr>
              <a:t>7 Then his sister said to Pharaoh’s daughter, “Shall I go and call one of the Hebrew women to nurse the child for you?”</a:t>
            </a:r>
          </a:p>
          <a:p>
            <a:r>
              <a:rPr sz="5000">
                <a:latin typeface="Calibri (MS)"/>
              </a:rPr>
              <a:t>8 “Go ahead,” Pharaoh’s daughter told her. And the girl went and called the boy’s mother.</a:t>
            </a:r>
          </a:p>
          <a:p>
            <a:r>
              <a:rPr sz="5000">
                <a:latin typeface="Calibri (MS)"/>
              </a:rPr>
              <a:t>9 Pharaoh’s daughter said to her, “Take this child and nurse him for me, and I will pay your wages.” So the woman took the boy and nursed him.</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743018" y="137356"/>
            <a:ext cx="16805525" cy="984225"/>
          </a:xfrm>
          <a:prstGeom prst="rect">
            <a:avLst/>
          </a:prstGeom>
        </p:spPr>
        <p:txBody>
          <a:bodyPr anchor="t" rtlCol="false" tIns="0" lIns="0" bIns="0" rIns="0">
            <a:spAutoFit/>
          </a:bodyPr>
          <a:lstStyle/>
          <a:p>
            <a:pPr algn="ctr">
              <a:lnSpc>
                <a:spcPts val="5598"/>
              </a:lnSpc>
            </a:pPr>
            <a:r>
              <a:rPr sz="6000">
                <a:latin typeface="Times New Roman MT"/>
              </a:rPr>
              <a:t>Old Testament -  Exo 2:1-10 | ಪ್ರಯಾಣಕಾಂಡ ೨:೧-೧೦</a:t>
            </a:r>
          </a:p>
        </p:txBody>
      </p:sp>
      <p:sp>
        <p:nvSpPr>
          <p:cNvPr name="TextBox 14" id="14"/>
          <p:cNvSpPr txBox="true"/>
          <p:nvPr/>
        </p:nvSpPr>
        <p:spPr>
          <a:xfrm rot="0">
            <a:off x="729367" y="2160464"/>
            <a:ext cx="16763534" cy="7327900"/>
          </a:xfrm>
          <a:prstGeom prst="rect">
            <a:avLst/>
          </a:prstGeom>
        </p:spPr>
        <p:txBody>
          <a:bodyPr anchor="t" rtlCol="false" tIns="0" lIns="0" bIns="0" rIns="0">
            <a:spAutoFit/>
          </a:bodyPr>
          <a:lstStyle/>
          <a:p>
            <a:pPr algn="l">
              <a:lnSpc>
                <a:spcPts val="5598"/>
              </a:lnSpc>
            </a:pPr>
            <a:r>
              <a:rPr sz="5000">
                <a:latin typeface="Calibri (MS)"/>
              </a:rPr>
              <a:t>10 When the child had grown older, she brought him to Pharaoh’s daughter, and he became her son. She named him Moses and explained, “I drew him out of the water.”</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743018" y="137356"/>
            <a:ext cx="16805525" cy="984225"/>
          </a:xfrm>
          <a:prstGeom prst="rect">
            <a:avLst/>
          </a:prstGeom>
        </p:spPr>
        <p:txBody>
          <a:bodyPr anchor="t" rtlCol="false" tIns="0" lIns="0" bIns="0" rIns="0">
            <a:spAutoFit/>
          </a:bodyPr>
          <a:lstStyle/>
          <a:p>
            <a:pPr algn="ctr">
              <a:lnSpc>
                <a:spcPts val="5598"/>
              </a:lnSpc>
            </a:pPr>
            <a:r>
              <a:rPr sz="6000">
                <a:latin typeface="Times New Roman MT"/>
              </a:rPr>
              <a:t>Old Testament -  Exo 2:1-10 | ಪ್ರಯಾಣಕಾಂಡ ೨:೧-೧೦</a:t>
            </a:r>
          </a:p>
        </p:txBody>
      </p:sp>
      <p:sp>
        <p:nvSpPr>
          <p:cNvPr name="TextBox 14" id="14"/>
          <p:cNvSpPr txBox="true"/>
          <p:nvPr/>
        </p:nvSpPr>
        <p:spPr>
          <a:xfrm rot="0">
            <a:off x="729367" y="2160464"/>
            <a:ext cx="16763534" cy="732790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{OT_EN_V5}</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429259" y="3928680"/>
            <a:ext cx="15429489" cy="968315"/>
          </a:xfrm>
          <a:prstGeom prst="rect">
            <a:avLst/>
          </a:prstGeom>
        </p:spPr>
        <p:txBody>
          <a:bodyPr anchor="t" rtlCol="false" tIns="0" lIns="0" bIns="0" rIns="0">
            <a:spAutoFit/>
          </a:bodyPr>
          <a:lstStyle/>
          <a:p>
            <a:pPr algn="ctr">
              <a:lnSpc>
                <a:spcPts val="7000"/>
              </a:lnSpc>
            </a:pPr>
            <a:r>
              <a:rPr sz="6000">
                <a:latin typeface="Times New Roman MT"/>
              </a:rPr>
              <a:t>T - 45 (Vs. 1)</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T - 45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sz="5500">
                <a:latin typeface="Calibri (MS)"/>
              </a:rPr>
              <a:t>1. ಪ್ರೀತಿ! ದಿವ್ಯ ರೂಪು ಆದ್</a:t>
            </a:r>
          </a:p>
          <a:p>
            <a:r>
              <a:rPr sz="5500">
                <a:latin typeface="Calibri (MS)"/>
              </a:rPr>
              <a:t>ಯೆನನುಂಡು ಮಳ್ತ್ ದ.</a:t>
            </a:r>
          </a:p>
          <a:p>
            <a:r>
              <a:rPr sz="5500">
                <a:latin typeface="Calibri (MS)"/>
              </a:rPr>
              <a:t>ಪ್ರೀತಿ! ಪೂರ್ಣ ದಯ ದೀದ್</a:t>
            </a:r>
          </a:p>
          <a:p>
            <a:r>
              <a:rPr sz="5500">
                <a:latin typeface="Calibri (MS)"/>
              </a:rPr>
              <a:t>ಪಾಪೊಳೆನ್ ಕ್ಷಮಿತ.</a:t>
            </a:r>
          </a:p>
          <a:p>
            <a:r>
              <a:rPr sz="5500">
                <a:latin typeface="Calibri (MS)"/>
              </a:rPr>
              <a:t>ಪ್ರೀತಿ! ಮಾತ ಕಾಲೊಡೇ</a:t>
            </a:r>
          </a:p>
          <a:p>
            <a:r>
              <a:rPr sz="5500">
                <a:latin typeface="Calibri (MS)"/>
              </a:rPr>
              <a:t>ನಿಕ್ಕ್ ಸೇವೆ ಮಳ್ಪುವೆ.</a:t>
            </a: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sz="5500">
                <a:latin typeface="Calibri (MS)"/>
              </a:rPr>
              <a:t>1. Preethi! Dhivya roopu aadhu</a:t>
            </a:r>
          </a:p>
          <a:p>
            <a:r>
              <a:rPr sz="5500">
                <a:latin typeface="Calibri (MS)"/>
              </a:rPr>
              <a:t>Yenanundu malthudha.</a:t>
            </a:r>
          </a:p>
          <a:p>
            <a:r>
              <a:rPr sz="5500">
                <a:latin typeface="Calibri (MS)"/>
              </a:rPr>
              <a:t>Preethi! Poorna dhaya dheedhu</a:t>
            </a:r>
          </a:p>
          <a:p>
            <a:r>
              <a:rPr sz="5500">
                <a:latin typeface="Calibri (MS)"/>
              </a:rPr>
              <a:t>Paapolenu kshamitha.</a:t>
            </a:r>
          </a:p>
          <a:p>
            <a:r>
              <a:rPr sz="5500">
                <a:latin typeface="Calibri (MS)"/>
              </a:rPr>
              <a:t>Preethi! Maatha kaalode</a:t>
            </a:r>
          </a:p>
          <a:p>
            <a:r>
              <a:rPr sz="5500">
                <a:latin typeface="Calibri (MS)"/>
              </a:rPr>
              <a:t>Nikku seve malpuve.</a:t>
            </a:r>
          </a:p>
        </p:txBody>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T - 45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T - 45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T - 45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T - 45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- 1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sz="5500">
                <a:latin typeface="Calibri (MS)"/>
              </a:rPr>
              <a:t>ಯೆಹೋವ! ಯೆಹೋವ!</a:t>
            </a:r>
          </a:p>
          <a:p>
            <a:r>
              <a:rPr sz="5500">
                <a:latin typeface="Calibri (MS)"/>
              </a:rPr>
              <a:t>ಯೆಹೋವ, ನಿನ್ನ ನಾಮ</a:t>
            </a:r>
          </a:p>
          <a:p>
            <a:r>
              <a:rPr sz="5500">
                <a:latin typeface="Calibri (MS)"/>
              </a:rPr>
              <a:t>ಸದಾ ಸಂಕೀರ್ತ್ಯವೇ!</a:t>
            </a:r>
          </a:p>
          <a:p>
            <a:r>
              <a:rPr sz="5500">
                <a:latin typeface="Calibri (MS)"/>
              </a:rPr>
              <a:t>ಆಮೆನ್! ಆಮೆನ್!</a:t>
            </a:r>
          </a:p>
          <a:p>
            <a:r>
              <a:rPr sz="5500">
                <a:latin typeface="Calibri (MS)"/>
              </a:rPr>
              <a:t>ತ್ರಿಜಗನ್ನಾಥ ಕರ್ತನೇ!</a:t>
            </a:r>
          </a:p>
          <a:p>
            <a:r>
              <a:rPr sz="5500">
                <a:latin typeface="Calibri (MS)"/>
              </a:rPr>
              <a:t>ಸದಾನಂದನೇ! ಸದಾ</a:t>
            </a:r>
          </a:p>
          <a:p>
            <a:r>
              <a:rPr sz="5500">
                <a:latin typeface="Calibri (MS)"/>
              </a:rPr>
              <a:t>ನಮ್ಮ ಪತಿ ನೀನು,</a:t>
            </a:r>
          </a:p>
          <a:p>
            <a:r>
              <a:rPr sz="5500">
                <a:latin typeface="Calibri (MS)"/>
              </a:rPr>
              <a:t>ಸಂಕೀರ್ತ್ಯ, ಕೀರ್ತ್ಯ,</a:t>
            </a:r>
          </a:p>
          <a:p>
            <a:r>
              <a:rPr sz="5500">
                <a:latin typeface="Calibri (MS)"/>
              </a:rPr>
              <a:t>ಕೀರ್ತ್ಯ ಈಶಾ!</a:t>
            </a:r>
          </a:p>
          <a:p>
            <a:r>
              <a:rPr sz="5500">
                <a:latin typeface="Calibri (MS)"/>
              </a:rPr>
              <a:t>ಹಲ್ಲೆಲೂಯಾ! ಹಲ್ಲೆಲೂಯಾ!</a:t>
            </a: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sz="5500">
                <a:latin typeface="Calibri (MS)"/>
              </a:rPr>
              <a:t>Yehöva! Yehöva!</a:t>
            </a:r>
          </a:p>
          <a:p>
            <a:r>
              <a:rPr sz="5500">
                <a:latin typeface="Calibri (MS)"/>
              </a:rPr>
              <a:t>Yehöva,ninna naama</a:t>
            </a:r>
          </a:p>
          <a:p>
            <a:r>
              <a:rPr sz="5500">
                <a:latin typeface="Calibri (MS)"/>
              </a:rPr>
              <a:t>Sadhaa sankeerthyavë!</a:t>
            </a:r>
          </a:p>
          <a:p>
            <a:r>
              <a:rPr sz="5500">
                <a:latin typeface="Calibri (MS)"/>
              </a:rPr>
              <a:t>Aamen! Aamen!</a:t>
            </a:r>
          </a:p>
          <a:p>
            <a:r>
              <a:rPr sz="5500">
                <a:latin typeface="Calibri (MS)"/>
              </a:rPr>
              <a:t>Thrijagannaatha Karthanë!</a:t>
            </a:r>
          </a:p>
          <a:p>
            <a:r>
              <a:rPr sz="5500">
                <a:latin typeface="Calibri (MS)"/>
              </a:rPr>
              <a:t>Sadhaanandhanë! sadhaa</a:t>
            </a:r>
          </a:p>
          <a:p>
            <a:r>
              <a:rPr sz="5500">
                <a:latin typeface="Calibri (MS)"/>
              </a:rPr>
              <a:t>Namma pathi neenu.</a:t>
            </a:r>
          </a:p>
          <a:p>
            <a:r>
              <a:rPr sz="5500">
                <a:latin typeface="Calibri (MS)"/>
              </a:rPr>
              <a:t>Sankeerthya, keerthya,</a:t>
            </a:r>
          </a:p>
          <a:p>
            <a:r>
              <a:rPr sz="5500">
                <a:latin typeface="Calibri (MS)"/>
              </a:rPr>
              <a:t>Keerthya Yeeshaa!</a:t>
            </a:r>
          </a:p>
          <a:p>
            <a:r>
              <a:rPr sz="5500">
                <a:latin typeface="Calibri (MS)"/>
              </a:rPr>
              <a:t>Halleluyaa! Halleluyaa!</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T - 45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T - 45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T - 45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{HYMN3_EN_V8}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429259" y="3797020"/>
            <a:ext cx="15429489" cy="1098285"/>
          </a:xfrm>
          <a:prstGeom prst="rect">
            <a:avLst/>
          </a:prstGeom>
        </p:spPr>
        <p:txBody>
          <a:bodyPr anchor="t" rtlCol="false" tIns="0" lIns="0" bIns="0" rIns="0">
            <a:spAutoFit/>
          </a:bodyPr>
          <a:lstStyle/>
          <a:p>
            <a:pPr algn="ctr">
              <a:lnSpc>
                <a:spcPts val="7777"/>
              </a:lnSpc>
            </a:pPr>
            <a:r>
              <a:rPr sz="6000">
                <a:latin typeface="Times New Roman MT"/>
              </a:rPr>
              <a:t>New Testament -  Matthew 21:15-17 | ಮತ್ತಾಯ ೨೧:೧೫-೧೭</a:t>
            </a:r>
          </a:p>
        </p:txBody>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051267" y="186876"/>
            <a:ext cx="16208108" cy="984225"/>
          </a:xfrm>
          <a:prstGeom prst="rect">
            <a:avLst/>
          </a:prstGeom>
        </p:spPr>
        <p:txBody>
          <a:bodyPr anchor="t" rtlCol="false" tIns="0" lIns="0" bIns="0" rIns="0">
            <a:spAutoFit/>
          </a:bodyPr>
          <a:lstStyle/>
          <a:p>
            <a:pPr algn="ctr">
              <a:lnSpc>
                <a:spcPts val="5598"/>
              </a:lnSpc>
            </a:pPr>
            <a:r>
              <a:rPr sz="6000">
                <a:latin typeface="Times New Roman MT"/>
              </a:rPr>
              <a:t>New Testament -  Matthew 21:15-17 | ಮತ್ತಾಯ ೨೧:೧೫-೧೭</a:t>
            </a:r>
          </a:p>
        </p:txBody>
      </p:sp>
      <p:sp>
        <p:nvSpPr>
          <p:cNvPr name="TextBox 14" id="14"/>
          <p:cNvSpPr txBox="true"/>
          <p:nvPr/>
        </p:nvSpPr>
        <p:spPr>
          <a:xfrm rot="0">
            <a:off x="609223" y="1940099"/>
            <a:ext cx="17092197" cy="7327900"/>
          </a:xfrm>
          <a:prstGeom prst="rect">
            <a:avLst/>
          </a:prstGeom>
        </p:spPr>
        <p:txBody>
          <a:bodyPr anchor="t" rtlCol="false" tIns="0" lIns="0" bIns="0" rIns="0">
            <a:spAutoFit/>
          </a:bodyPr>
          <a:lstStyle/>
          <a:p>
            <a:pPr algn="l">
              <a:lnSpc>
                <a:spcPts val="5598"/>
              </a:lnSpc>
            </a:pPr>
            <a:r>
              <a:rPr sz="5000">
                <a:latin typeface="Calibri (MS)"/>
              </a:rPr>
              <a:t>15 But the chief priests and scribes were indignant when they saw the wonders He performed and the children shouting in the temple courts, “Hosanna to the Son of David!”</a:t>
            </a:r>
          </a:p>
          <a:p>
            <a:r>
              <a:rPr sz="5000">
                <a:latin typeface="Calibri (MS)"/>
              </a:rPr>
              <a:t>16 “Do You hear what these children are saying?” they asked. “Yes,” Jesus answered. “Have you never read: ‘From the mouths of children and infants You have ordained praise’?”</a:t>
            </a:r>
          </a:p>
          <a:p>
            <a:r>
              <a:rPr sz="5000">
                <a:latin typeface="Calibri (MS)"/>
              </a:rPr>
              <a:t>17 Then He left them and went out of the city to Bethany, where He spent the night.</a:t>
            </a:r>
          </a:p>
        </p:txBody>
      </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051267" y="186876"/>
            <a:ext cx="16208108" cy="984225"/>
          </a:xfrm>
          <a:prstGeom prst="rect">
            <a:avLst/>
          </a:prstGeom>
        </p:spPr>
        <p:txBody>
          <a:bodyPr anchor="t" rtlCol="false" tIns="0" lIns="0" bIns="0" rIns="0">
            <a:spAutoFit/>
          </a:bodyPr>
          <a:lstStyle/>
          <a:p>
            <a:pPr algn="ctr">
              <a:lnSpc>
                <a:spcPts val="5598"/>
              </a:lnSpc>
            </a:pPr>
            <a:r>
              <a:rPr sz="6000">
                <a:latin typeface="Times New Roman MT"/>
              </a:rPr>
              <a:t>New Testament -  Matthew 21:15-17 | ಮತ್ತಾಯ ೨೧:೧೫-೧೭</a:t>
            </a:r>
          </a:p>
        </p:txBody>
      </p:sp>
      <p:sp>
        <p:nvSpPr>
          <p:cNvPr name="TextBox 14" id="14"/>
          <p:cNvSpPr txBox="true"/>
          <p:nvPr/>
        </p:nvSpPr>
        <p:spPr>
          <a:xfrm rot="0">
            <a:off x="609223" y="1940099"/>
            <a:ext cx="17092197" cy="732790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{NT_EN_V2}</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051267" y="186876"/>
            <a:ext cx="16208108" cy="984225"/>
          </a:xfrm>
          <a:prstGeom prst="rect">
            <a:avLst/>
          </a:prstGeom>
        </p:spPr>
        <p:txBody>
          <a:bodyPr anchor="t" rtlCol="false" tIns="0" lIns="0" bIns="0" rIns="0">
            <a:spAutoFit/>
          </a:bodyPr>
          <a:lstStyle/>
          <a:p>
            <a:pPr algn="ctr">
              <a:lnSpc>
                <a:spcPts val="5598"/>
              </a:lnSpc>
            </a:pPr>
            <a:r>
              <a:rPr sz="6000">
                <a:latin typeface="Times New Roman MT"/>
              </a:rPr>
              <a:t>New Testament -  Matthew 21:15-17 | ಮತ್ತಾಯ ೨೧:೧೫-೧೭</a:t>
            </a:r>
          </a:p>
        </p:txBody>
      </p:sp>
      <p:sp>
        <p:nvSpPr>
          <p:cNvPr name="TextBox 14" id="14"/>
          <p:cNvSpPr txBox="true"/>
          <p:nvPr/>
        </p:nvSpPr>
        <p:spPr>
          <a:xfrm rot="0">
            <a:off x="609223" y="1940099"/>
            <a:ext cx="17092197" cy="732790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{NT_EN_V3}</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051267" y="186876"/>
            <a:ext cx="16208108" cy="984225"/>
          </a:xfrm>
          <a:prstGeom prst="rect">
            <a:avLst/>
          </a:prstGeom>
        </p:spPr>
        <p:txBody>
          <a:bodyPr anchor="t" rtlCol="false" tIns="0" lIns="0" bIns="0" rIns="0">
            <a:spAutoFit/>
          </a:bodyPr>
          <a:lstStyle/>
          <a:p>
            <a:pPr algn="ctr">
              <a:lnSpc>
                <a:spcPts val="5598"/>
              </a:lnSpc>
            </a:pPr>
            <a:r>
              <a:rPr sz="6000">
                <a:latin typeface="Times New Roman MT"/>
              </a:rPr>
              <a:t>New Testament -  Matthew 21:15-17 | ಮತ್ತಾಯ ೨೧:೧೫-೧೭</a:t>
            </a:r>
          </a:p>
        </p:txBody>
      </p:sp>
      <p:sp>
        <p:nvSpPr>
          <p:cNvPr name="TextBox 14" id="14"/>
          <p:cNvSpPr txBox="true"/>
          <p:nvPr/>
        </p:nvSpPr>
        <p:spPr>
          <a:xfrm rot="0">
            <a:off x="609223" y="1940099"/>
            <a:ext cx="17092197" cy="732790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{NT_EN_V4}</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Tree>
  </p:cSld>
  <p:clrMapOvr>
    <a:masterClrMapping/>
  </p:clrMapOvr>
</p:sld>
</file>

<file path=ppt/slides/slide4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051267" y="186876"/>
            <a:ext cx="16208108" cy="984225"/>
          </a:xfrm>
          <a:prstGeom prst="rect">
            <a:avLst/>
          </a:prstGeom>
        </p:spPr>
        <p:txBody>
          <a:bodyPr anchor="t" rtlCol="false" tIns="0" lIns="0" bIns="0" rIns="0">
            <a:spAutoFit/>
          </a:bodyPr>
          <a:lstStyle/>
          <a:p>
            <a:pPr algn="ctr">
              <a:lnSpc>
                <a:spcPts val="5598"/>
              </a:lnSpc>
            </a:pPr>
            <a:r>
              <a:rPr sz="6000">
                <a:latin typeface="Times New Roman MT"/>
              </a:rPr>
              <a:t>New Testament -  Matthew 21:15-17 | ಮತ್ತಾಯ ೨೧:೧೫-೧೭</a:t>
            </a:r>
          </a:p>
        </p:txBody>
      </p:sp>
      <p:sp>
        <p:nvSpPr>
          <p:cNvPr name="TextBox 14" id="14"/>
          <p:cNvSpPr txBox="true"/>
          <p:nvPr/>
        </p:nvSpPr>
        <p:spPr>
          <a:xfrm rot="0">
            <a:off x="609223" y="1940099"/>
            <a:ext cx="17092197" cy="732790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{NT_EN_V5}</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Tree>
  </p:cSld>
  <p:clrMapOvr>
    <a:masterClrMapping/>
  </p:clrMapOvr>
</p:sld>
</file>

<file path=ppt/slides/slide4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429259" y="3797020"/>
            <a:ext cx="15429489" cy="1098285"/>
          </a:xfrm>
          <a:prstGeom prst="rect">
            <a:avLst/>
          </a:prstGeom>
        </p:spPr>
        <p:txBody>
          <a:bodyPr anchor="t" rtlCol="false" tIns="0" lIns="0" bIns="0" rIns="0">
            <a:spAutoFit/>
          </a:bodyPr>
          <a:lstStyle/>
          <a:p>
            <a:pPr algn="ctr">
              <a:lnSpc>
                <a:spcPts val="7777"/>
              </a:lnSpc>
            </a:pPr>
            <a:r>
              <a:rPr sz="6000">
                <a:latin typeface="Times New Roman MT"/>
              </a:rPr>
              <a:t>Gospel Reading -  Matthew 21:15-17 | ಮತ್ತಾಯ ೨೧:೧೫-೧೭</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- 1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5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625656" y="2161482"/>
            <a:ext cx="16894999" cy="7327900"/>
          </a:xfrm>
          <a:prstGeom prst="rect">
            <a:avLst/>
          </a:prstGeom>
        </p:spPr>
        <p:txBody>
          <a:bodyPr anchor="t" rtlCol="false" tIns="0" lIns="0" bIns="0" rIns="0">
            <a:spAutoFit/>
          </a:bodyPr>
          <a:lstStyle/>
          <a:p>
            <a:pPr algn="l">
              <a:lnSpc>
                <a:spcPts val="5598"/>
              </a:lnSpc>
            </a:pPr>
            <a:r>
              <a:rPr sz="5000">
                <a:latin typeface="Calibri (MS)"/>
              </a:rPr>
              <a:t>15 But the chief priests and scribes were indignant when they saw the wonders He performed and the children shouting in the temple courts, “Hosanna to the Son of David!”</a:t>
            </a:r>
          </a:p>
          <a:p>
            <a:r>
              <a:rPr sz="5000">
                <a:latin typeface="Calibri (MS)"/>
              </a:rPr>
              <a:t>16 “Do You hear what these children are saying?” they asked. “Yes,” Jesus answered. “Have you never read: ‘From the mouths of children and infants You have ordained praise’?”</a:t>
            </a:r>
          </a:p>
          <a:p>
            <a:r>
              <a:rPr sz="5000">
                <a:latin typeface="Calibri (MS)"/>
              </a:rPr>
              <a:t>17 Then He left them and went out of the city to Bethany, where He spent the night.</a:t>
            </a:r>
          </a:p>
        </p:txBody>
      </p:sp>
      <p:sp>
        <p:nvSpPr>
          <p:cNvPr name="TextBox 14" id="14"/>
          <p:cNvSpPr txBox="true"/>
          <p:nvPr/>
        </p:nvSpPr>
        <p:spPr>
          <a:xfrm rot="0">
            <a:off x="1028700" y="137356"/>
            <a:ext cx="16230600" cy="984225"/>
          </a:xfrm>
          <a:prstGeom prst="rect">
            <a:avLst/>
          </a:prstGeom>
        </p:spPr>
        <p:txBody>
          <a:bodyPr anchor="t" rtlCol="false" tIns="0" lIns="0" bIns="0" rIns="0">
            <a:spAutoFit/>
          </a:bodyPr>
          <a:lstStyle/>
          <a:p>
            <a:pPr algn="ctr">
              <a:lnSpc>
                <a:spcPts val="5598"/>
              </a:lnSpc>
            </a:pPr>
            <a:r>
              <a:rPr sz="6000">
                <a:latin typeface="Times New Roman MT"/>
              </a:rPr>
              <a:t>Gospel Reading -  Matthew 21:15-17 | ಮತ್ತಾಯ ೨೧:೧೫-೧೭</a:t>
            </a:r>
          </a:p>
        </p:txBody>
      </p:sp>
    </p:spTree>
  </p:cSld>
  <p:clrMapOvr>
    <a:masterClrMapping/>
  </p:clrMapOvr>
</p:sld>
</file>

<file path=ppt/slides/slide5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625656" y="2161482"/>
            <a:ext cx="16894999" cy="732790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{GOSPEL_EN_V2}</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
        <p:nvSpPr>
          <p:cNvPr name="TextBox 14" id="14"/>
          <p:cNvSpPr txBox="true"/>
          <p:nvPr/>
        </p:nvSpPr>
        <p:spPr>
          <a:xfrm rot="0">
            <a:off x="1028700" y="137356"/>
            <a:ext cx="16230600" cy="984225"/>
          </a:xfrm>
          <a:prstGeom prst="rect">
            <a:avLst/>
          </a:prstGeom>
        </p:spPr>
        <p:txBody>
          <a:bodyPr anchor="t" rtlCol="false" tIns="0" lIns="0" bIns="0" rIns="0">
            <a:spAutoFit/>
          </a:bodyPr>
          <a:lstStyle/>
          <a:p>
            <a:pPr algn="ctr">
              <a:lnSpc>
                <a:spcPts val="5598"/>
              </a:lnSpc>
            </a:pPr>
            <a:r>
              <a:rPr sz="6000">
                <a:latin typeface="Times New Roman MT"/>
              </a:rPr>
              <a:t>Gospel Reading -  Matthew 21:15-17 | ಮತ್ತಾಯ ೨೧:೧೫-೧೭</a:t>
            </a:r>
          </a:p>
        </p:txBody>
      </p:sp>
    </p:spTree>
  </p:cSld>
  <p:clrMapOvr>
    <a:masterClrMapping/>
  </p:clrMapOvr>
</p:sld>
</file>

<file path=ppt/slides/slide5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625656" y="2161482"/>
            <a:ext cx="16894999" cy="732790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{GOSPEL_EN_V3}</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
        <p:nvSpPr>
          <p:cNvPr name="TextBox 14" id="14"/>
          <p:cNvSpPr txBox="true"/>
          <p:nvPr/>
        </p:nvSpPr>
        <p:spPr>
          <a:xfrm rot="0">
            <a:off x="1028700" y="137356"/>
            <a:ext cx="16230600" cy="984225"/>
          </a:xfrm>
          <a:prstGeom prst="rect">
            <a:avLst/>
          </a:prstGeom>
        </p:spPr>
        <p:txBody>
          <a:bodyPr anchor="t" rtlCol="false" tIns="0" lIns="0" bIns="0" rIns="0">
            <a:spAutoFit/>
          </a:bodyPr>
          <a:lstStyle/>
          <a:p>
            <a:pPr algn="ctr">
              <a:lnSpc>
                <a:spcPts val="5598"/>
              </a:lnSpc>
            </a:pPr>
            <a:r>
              <a:rPr sz="6000">
                <a:latin typeface="Times New Roman MT"/>
              </a:rPr>
              <a:t>Gospel Reading -  Matthew 21:15-17 | ಮತ್ತಾಯ ೨೧:೧೫-೧೭</a:t>
            </a:r>
          </a:p>
        </p:txBody>
      </p:sp>
    </p:spTree>
  </p:cSld>
  <p:clrMapOvr>
    <a:masterClrMapping/>
  </p:clrMapOvr>
</p:sld>
</file>

<file path=ppt/slides/slide5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028700" y="137356"/>
            <a:ext cx="16230600" cy="984225"/>
          </a:xfrm>
          <a:prstGeom prst="rect">
            <a:avLst/>
          </a:prstGeom>
        </p:spPr>
        <p:txBody>
          <a:bodyPr anchor="t" rtlCol="false" tIns="0" lIns="0" bIns="0" rIns="0">
            <a:spAutoFit/>
          </a:bodyPr>
          <a:lstStyle/>
          <a:p>
            <a:pPr algn="ctr">
              <a:lnSpc>
                <a:spcPts val="5598"/>
              </a:lnSpc>
            </a:pPr>
            <a:r>
              <a:rPr sz="6000">
                <a:latin typeface="Times New Roman MT"/>
              </a:rPr>
              <a:t>Gospel Reading -  Matthew 21:15-17 | ಮತ್ತಾಯ ೨೧:೧೫-೧೭</a:t>
            </a:r>
          </a:p>
        </p:txBody>
      </p:sp>
      <p:sp>
        <p:nvSpPr>
          <p:cNvPr name="TextBox 14" id="14"/>
          <p:cNvSpPr txBox="true"/>
          <p:nvPr/>
        </p:nvSpPr>
        <p:spPr>
          <a:xfrm rot="0">
            <a:off x="625656" y="2161482"/>
            <a:ext cx="16894999" cy="7327900"/>
          </a:xfrm>
          <a:prstGeom prst="rect">
            <a:avLst/>
          </a:prstGeom>
        </p:spPr>
        <p:txBody>
          <a:bodyPr anchor="t" rtlCol="false" tIns="0" lIns="0" bIns="0" rIns="0">
            <a:spAutoFit/>
          </a:bodyPr>
          <a:lstStyle/>
          <a:p>
            <a:pPr algn="l">
              <a:lnSpc>
                <a:spcPts val="5598"/>
              </a:lnSpc>
            </a:pPr>
            <a:r>
              <a:rPr lang="en-US" sz="3999">
                <a:solidFill>
                  <a:srgbClr val="000000"/>
                </a:solidFill>
                <a:latin typeface="Agrandir"/>
                <a:ea typeface="Agrandir"/>
                <a:cs typeface="Agrandir"/>
                <a:sym typeface="Agrandir"/>
              </a:rPr>
              <a:t>{GOSPEL_EN_V4}</a:t>
            </a: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a:p>
            <a:pPr algn="l">
              <a:lnSpc>
                <a:spcPts val="5598"/>
              </a:lnSpc>
            </a:pPr>
          </a:p>
        </p:txBody>
      </p:sp>
    </p:spTree>
  </p:cSld>
  <p:clrMapOvr>
    <a:masterClrMapping/>
  </p:clrMapOvr>
</p:sld>
</file>

<file path=ppt/slides/slide5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429259" y="4396200"/>
            <a:ext cx="15429489" cy="1157224"/>
          </a:xfrm>
          <a:prstGeom prst="rect">
            <a:avLst/>
          </a:prstGeom>
        </p:spPr>
        <p:txBody>
          <a:bodyPr anchor="t" rtlCol="false" tIns="0" lIns="0" bIns="0" rIns="0">
            <a:spAutoFit/>
          </a:bodyPr>
          <a:lstStyle/>
          <a:p>
            <a:pPr algn="ctr">
              <a:lnSpc>
                <a:spcPts val="14933"/>
              </a:lnSpc>
            </a:pPr>
            <a:r>
              <a:rPr lang="en-US" sz="16600" b="true">
                <a:solidFill>
                  <a:srgbClr val="000000"/>
                </a:solidFill>
                <a:latin typeface="Cambria Bold"/>
                <a:ea typeface="Cambria Bold"/>
                <a:cs typeface="Cambria Bold"/>
                <a:sym typeface="Cambria Bold"/>
              </a:rPr>
              <a:t>Apostles Creed </a:t>
            </a:r>
          </a:p>
        </p:txBody>
      </p:sp>
    </p:spTree>
  </p:cSld>
  <p:clrMapOvr>
    <a:masterClrMapping/>
  </p:clrMapOvr>
</p:sld>
</file>

<file path=ppt/slides/slide5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166329" y="4396200"/>
            <a:ext cx="15955349" cy="1157224"/>
          </a:xfrm>
          <a:prstGeom prst="rect">
            <a:avLst/>
          </a:prstGeom>
        </p:spPr>
        <p:txBody>
          <a:bodyPr anchor="t" rtlCol="false" tIns="0" lIns="0" bIns="0" rIns="0">
            <a:spAutoFit/>
          </a:bodyPr>
          <a:lstStyle/>
          <a:p>
            <a:pPr algn="ctr">
              <a:lnSpc>
                <a:spcPts val="14933"/>
              </a:lnSpc>
            </a:pPr>
            <a:r>
              <a:rPr lang="en-US" sz="16600" b="true">
                <a:solidFill>
                  <a:srgbClr val="000000"/>
                </a:solidFill>
                <a:latin typeface="Cambria Bold"/>
                <a:ea typeface="Cambria Bold"/>
                <a:cs typeface="Cambria Bold"/>
                <a:sym typeface="Cambria Bold"/>
              </a:rPr>
              <a:t>Announcements</a:t>
            </a:r>
          </a:p>
        </p:txBody>
      </p:sp>
    </p:spTree>
  </p:cSld>
  <p:clrMapOvr>
    <a:masterClrMapping/>
  </p:clrMapOvr>
</p:sld>
</file>

<file path=ppt/slides/slide5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TextBox 12" id="12"/>
          <p:cNvSpPr txBox="true"/>
          <p:nvPr/>
        </p:nvSpPr>
        <p:spPr>
          <a:xfrm rot="0">
            <a:off x="714513" y="1229963"/>
            <a:ext cx="16858974" cy="7690866"/>
          </a:xfrm>
          <a:prstGeom prst="rect">
            <a:avLst/>
          </a:prstGeom>
        </p:spPr>
        <p:txBody>
          <a:bodyPr anchor="t" rtlCol="false" tIns="0" lIns="0" bIns="0" rIns="0">
            <a:spAutoFit/>
          </a:bodyPr>
          <a:lstStyle/>
          <a:p>
            <a:pPr algn="l">
              <a:lnSpc>
                <a:spcPts val="6072"/>
              </a:lnSpc>
            </a:pPr>
          </a:p>
        </p:txBody>
      </p:sp>
      <p:graphicFrame>
        <p:nvGraphicFramePr>
          <p:cNvPr id="13" name="Table 12"/>
          <p:cNvGraphicFramePr>
            <a:graphicFrameLocks noGrp="1"/>
          </p:cNvGraphicFramePr>
          <p:nvPr/>
        </p:nvGraphicFramePr>
        <p:xfrm>
          <a:off x="714513" y="1229963"/>
          <a:ext cx="16858974" cy="7690866"/>
        </p:xfrm>
        <a:graphic>
          <a:graphicData uri="http://schemas.openxmlformats.org/drawingml/2006/table">
            <a:tbl>
              <a:tblPr firstRow="1" bandRow="1">
                <a:tableStyleId>{5C22544A-7EE6-4342-B048-85BDC9FD1C3A}</a:tableStyleId>
              </a:tblPr>
              <a:tblGrid>
                <a:gridCol w="8429487"/>
                <a:gridCol w="8429487"/>
              </a:tblGrid>
              <a:tr h="854540">
                <a:tc>
                  <a:txBody>
                    <a:bodyPr/>
                    <a:lstStyle/>
                    <a:p>
                      <a:r>
                        <a:t>Particulars</a:t>
                      </a:r>
                    </a:p>
                  </a:txBody>
                  <a:tcPr/>
                </a:tc>
                <a:tc>
                  <a:txBody>
                    <a:bodyPr/>
                    <a:lstStyle/>
                    <a:p>
                      <a:r>
                        <a:t>Amount (Rs)</a:t>
                      </a:r>
                    </a:p>
                  </a:txBody>
                  <a:tcPr/>
                </a:tc>
              </a:tr>
              <a:tr h="854540">
                <a:tc>
                  <a:txBody>
                    <a:bodyPr/>
                    <a:lstStyle/>
                    <a:p>
                      <a:r>
                        <a:t>Last Sunday service offering</a:t>
                      </a:r>
                    </a:p>
                  </a:txBody>
                  <a:tcPr/>
                </a:tc>
                <a:tc>
                  <a:txBody>
                    <a:bodyPr/>
                    <a:lstStyle/>
                    <a:p>
                      <a:r>
                        <a:t>15,172/-</a:t>
                      </a:r>
                    </a:p>
                  </a:txBody>
                  <a:tcPr/>
                </a:tc>
              </a:tr>
              <a:tr h="854540">
                <a:tc>
                  <a:txBody>
                    <a:bodyPr/>
                    <a:lstStyle/>
                    <a:p>
                      <a:r>
                        <a:t>Birthday offering</a:t>
                      </a:r>
                    </a:p>
                  </a:txBody>
                  <a:tcPr/>
                </a:tc>
                <a:tc>
                  <a:txBody>
                    <a:bodyPr/>
                    <a:lstStyle/>
                    <a:p>
                      <a:r>
                        <a:t>8,300/-</a:t>
                      </a:r>
                    </a:p>
                  </a:txBody>
                  <a:tcPr/>
                </a:tc>
              </a:tr>
              <a:tr h="854540">
                <a:tc>
                  <a:txBody>
                    <a:bodyPr/>
                    <a:lstStyle/>
                    <a:p>
                      <a:r>
                        <a:t>Wedding Anniversary offering</a:t>
                      </a:r>
                    </a:p>
                  </a:txBody>
                  <a:tcPr/>
                </a:tc>
                <a:tc>
                  <a:txBody>
                    <a:bodyPr/>
                    <a:lstStyle/>
                    <a:p>
                      <a:r>
                        <a:t>1,000/-</a:t>
                      </a:r>
                    </a:p>
                  </a:txBody>
                  <a:tcPr/>
                </a:tc>
              </a:tr>
              <a:tr h="854540">
                <a:tc>
                  <a:txBody>
                    <a:bodyPr/>
                    <a:lstStyle/>
                    <a:p>
                      <a:r>
                        <a:t>Banana Auction Sale</a:t>
                      </a:r>
                    </a:p>
                  </a:txBody>
                  <a:tcPr/>
                </a:tc>
                <a:tc>
                  <a:txBody>
                    <a:bodyPr/>
                    <a:lstStyle/>
                    <a:p>
                      <a:r>
                        <a:t>5,200/-</a:t>
                      </a:r>
                    </a:p>
                  </a:txBody>
                  <a:tcPr/>
                </a:tc>
              </a:tr>
              <a:tr h="854540">
                <a:tc>
                  <a:txBody>
                    <a:bodyPr/>
                    <a:lstStyle/>
                    <a:p>
                      <a:r>
                        <a:t>Donation Foe Harvest Festival</a:t>
                      </a:r>
                    </a:p>
                  </a:txBody>
                  <a:tcPr/>
                </a:tc>
                <a:tc>
                  <a:txBody>
                    <a:bodyPr/>
                    <a:lstStyle/>
                    <a:p>
                      <a:r>
                        <a:t>16,500/-</a:t>
                      </a:r>
                    </a:p>
                  </a:txBody>
                  <a:tcPr/>
                </a:tc>
              </a:tr>
              <a:tr h="854540">
                <a:tc>
                  <a:txBody>
                    <a:bodyPr/>
                    <a:lstStyle/>
                    <a:p>
                      <a:r>
                        <a:t>Tithe</a:t>
                      </a:r>
                    </a:p>
                  </a:txBody>
                  <a:tcPr/>
                </a:tc>
                <a:tc>
                  <a:txBody>
                    <a:bodyPr/>
                    <a:lstStyle/>
                    <a:p>
                      <a:r>
                        <a:t>19,000/-</a:t>
                      </a:r>
                    </a:p>
                  </a:txBody>
                  <a:tcPr/>
                </a:tc>
              </a:tr>
              <a:tr h="854540">
                <a:tc>
                  <a:txBody>
                    <a:bodyPr/>
                    <a:lstStyle/>
                    <a:p>
                      <a:r>
                        <a:t>Thanks Giving offering</a:t>
                      </a:r>
                    </a:p>
                  </a:txBody>
                  <a:tcPr/>
                </a:tc>
                <a:tc>
                  <a:txBody>
                    <a:bodyPr/>
                    <a:lstStyle/>
                    <a:p>
                      <a:r>
                        <a:t>1,000/-</a:t>
                      </a:r>
                    </a:p>
                  </a:txBody>
                  <a:tcPr/>
                </a:tc>
              </a:tr>
              <a:tr h="854546">
                <a:tc>
                  <a:txBody>
                    <a:bodyPr/>
                    <a:lstStyle/>
                    <a:p>
                      <a:r>
                        <a:t>Total</a:t>
                      </a:r>
                    </a:p>
                  </a:txBody>
                  <a:tcPr/>
                </a:tc>
                <a:tc>
                  <a:txBody>
                    <a:bodyPr/>
                    <a:lstStyle/>
                    <a:p>
                      <a:r>
                        <a:t>66,172/-</a:t>
                      </a:r>
                    </a:p>
                  </a:txBody>
                  <a:tcPr/>
                </a:tc>
              </a:tr>
            </a:tbl>
          </a:graphicData>
        </a:graphic>
      </p:graphicFrame>
    </p:spTree>
  </p:cSld>
  <p:clrMapOvr>
    <a:masterClrMapping/>
  </p:clrMapOvr>
</p:sld>
</file>

<file path=ppt/slides/slide5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TextBox 12" id="12"/>
          <p:cNvSpPr txBox="true"/>
          <p:nvPr/>
        </p:nvSpPr>
        <p:spPr>
          <a:xfrm rot="0">
            <a:off x="897235" y="857250"/>
            <a:ext cx="16493530" cy="8452866"/>
          </a:xfrm>
          <a:prstGeom prst="rect">
            <a:avLst/>
          </a:prstGeom>
        </p:spPr>
        <p:txBody>
          <a:bodyPr anchor="t" rtlCol="false" tIns="0" lIns="0" bIns="0" rIns="0">
            <a:spAutoFit/>
          </a:bodyPr>
          <a:lstStyle/>
          <a:p>
            <a:pPr algn="l">
              <a:lnSpc>
                <a:spcPts val="6072"/>
              </a:lnSpc>
            </a:pPr>
            <a:r>
              <a:rPr sz="2400">
                <a:latin typeface="Calibri (MS)"/>
              </a:rPr>
              <a:t>ANNOUNCEMENTS</a:t>
            </a:r>
          </a:p>
          <a:p>
            <a:r>
              <a:rPr sz="2400">
                <a:latin typeface="Calibri (MS)"/>
              </a:rPr>
              <a:t>SUNDAY – 12TH OCTOBER, 2025</a:t>
            </a:r>
          </a:p>
          <a:p>
            <a:r>
              <a:rPr sz="2400">
                <a:latin typeface="Calibri (MS)"/>
              </a:rPr>
              <a:t>HARVEST FESTIVAL:</a:t>
            </a:r>
          </a:p>
          <a:p>
            <a:r>
              <a:rPr sz="2400">
                <a:latin typeface="Calibri (MS)"/>
              </a:rPr>
              <a:t>Today Sunday 12th October, 2025, will be observed as Harvest Sunday. As we come together with gratefulness and thankfulness to our Lord Almighty for all His abundant blessings, let us acknowledge His blessings upon our lives and families. Following the Divine Worship Service, we shall have the Auction Sale, the proceeds of which will go towards the Central Church Building Fund. We encourage all Members to actively participate in the Auction Sale.</a:t>
            </a:r>
          </a:p>
          <a:p>
            <a:r>
              <a:rPr sz="2400">
                <a:latin typeface="Calibri (MS)"/>
              </a:rPr>
              <a:t>Harvest Fellowship Lunch is arranged for everyone kindly be part of this.</a:t>
            </a:r>
          </a:p>
          <a:p>
            <a:r>
              <a:rPr sz="2400">
                <a:latin typeface="Calibri (MS)"/>
              </a:rPr>
              <a:t>Heartfelt Gratitude To our generous donors, dedicated organizers, and loving congregation members,</a:t>
            </a:r>
          </a:p>
          <a:p>
            <a:r>
              <a:rPr sz="2400">
                <a:latin typeface="Calibri (MS)"/>
              </a:rPr>
              <a:t>We extend our heartfelt thanks to each one of you for making our Harvest Festival a resounding success!</a:t>
            </a:r>
          </a:p>
          <a:p>
            <a:r>
              <a:rPr sz="2400">
                <a:latin typeface="Calibri (MS)"/>
              </a:rPr>
              <a:t>To our donors: Your kindness in contributing food for our harvest sports has nourished both body and soul. Your generosity is a blessing!</a:t>
            </a:r>
          </a:p>
          <a:p>
            <a:r>
              <a:rPr sz="2400">
                <a:latin typeface="Calibri (MS)"/>
              </a:rPr>
              <a:t>To the organizers youths &amp; Sunday School Teachers,: Your tireless efforts in organizing the harvest sports have been invaluable. Your dedication has made a significant difference.</a:t>
            </a:r>
          </a:p>
          <a:p>
            <a:r>
              <a:rPr sz="2400">
                <a:latin typeface="Calibri (MS)"/>
              </a:rPr>
              <a:t>To our congregation members: Your enthusiasm in decorating the church has added beauty and joy to our celebration. Your presence and participation mean the</a:t>
            </a:r>
          </a:p>
          <a:p>
            <a:r>
              <a:rPr sz="2400">
                <a:latin typeface="Calibri (MS)"/>
              </a:rPr>
              <a:t>Lot for us.</a:t>
            </a:r>
          </a:p>
          <a:p>
            <a:r>
              <a:rPr sz="2400">
                <a:latin typeface="Calibri (MS)"/>
              </a:rPr>
              <a:t>To everyone who has supported us directly or indirectly, we express our deepest gratitude. Your contributions have made this harvest festival unforgettable.</a:t>
            </a:r>
          </a:p>
          <a:p>
            <a:r>
              <a:rPr sz="2400">
                <a:latin typeface="Calibri (MS)"/>
              </a:rPr>
              <a:t>We extend our heartfelt gratitude to each one of you who contributed harvest paddy for our festival. Your kindness and generosity have made this celebration even more special.</a:t>
            </a:r>
          </a:p>
          <a:p>
            <a:r>
              <a:rPr sz="2400">
                <a:latin typeface="Calibri (MS)"/>
              </a:rPr>
              <a:t>SECOND OFFERING:</a:t>
            </a:r>
          </a:p>
          <a:p>
            <a:r>
              <a:rPr sz="2400">
                <a:latin typeface="Calibri (MS)"/>
              </a:rPr>
              <a:t>Today during the Closing Hymn, a 2nd offering will be gathered, the proceeds of which will go towards the Central Church Building Project Fund. Requesting the congregation to contribute generously towards the same.</a:t>
            </a:r>
          </a:p>
          <a:p>
            <a:r>
              <a:rPr sz="2400">
                <a:latin typeface="Calibri (MS)"/>
              </a:rPr>
              <a:t>BASEL CHRONICLES:</a:t>
            </a:r>
          </a:p>
          <a:p>
            <a:r>
              <a:rPr sz="2400">
                <a:latin typeface="Calibri (MS)"/>
              </a:rPr>
              <a:t>The U.B.M. Church Council Literature Department is glad to announce the release of the Digital Magazine “Basel Chronicles” on the Theme - “Wonderful Harvest” Encouraging members to read the same and be blessed. We thank the entire team of Editors, Designers and those who have contributed with the Articles and also the donors. Thank you once again and looking forward for your support in future also. The soft copy of the magazine will be shared on the respective church WhatsApp Groups as well as the Edition can be accessed on our U.B.M. Website after the service.</a:t>
            </a:r>
          </a:p>
          <a:p>
            <a:r>
              <a:rPr sz="2400">
                <a:latin typeface="Calibri (MS)"/>
              </a:rPr>
              <a:t>CONCERT 2025:</a:t>
            </a:r>
          </a:p>
          <a:p>
            <a:r>
              <a:rPr sz="2400">
                <a:latin typeface="Calibri (MS)"/>
              </a:rPr>
              <a:t>Dear Members, join us for the Concert for a cause ‘Voices of Hope,’ on Saturday, 25th October 2025 at 5:00 p.m. at Mahakavi Kalidas Natya Mandir, Mulund, for a special evening of music and inspiration presented by the U.B.M. Church Council. Enjoy powerful performances by the U.B.M. Central Choir, hear Bro. Johny Lever share God’s Word, and be blessed by world-renowned artists — Mr. Naveen Kumar on flute, Mr. Daniel Dias on harp, and the talented guitar duo Mr. John Timothy &amp; Mr. Ozwald Maben. All proceeds will support the children of Appapada Balwadi and a new multi-Purpose Centre for women’s skill development and education. Tickets are available on BookMyShow — the QR code is shared in our WhatsApp groups. For donations or booking assistance, please contact your local Pastor. Come, be a part of this evening of hope, music, and transformation!</a:t>
            </a:r>
          </a:p>
          <a:p>
            <a:r>
              <a:rPr sz="2400">
                <a:latin typeface="Calibri (MS)"/>
              </a:rPr>
              <a:t>CONFIRMATION 2025:</a:t>
            </a:r>
          </a:p>
          <a:p>
            <a:r>
              <a:rPr sz="2400">
                <a:latin typeface="Calibri (MS)"/>
              </a:rPr>
              <a:t>Following are the details of the Confirmation to be held in the U.B.M. Churches this year. A total of 22 Children will be getting confirmed this year:</a:t>
            </a:r>
          </a:p>
          <a:p>
            <a:r>
              <a:rPr sz="2400">
                <a:latin typeface="Calibri (MS)"/>
              </a:rPr>
              <a:t>9th November, 2025 	– Ambernath (5 Children); Malad (2 Children);</a:t>
            </a:r>
          </a:p>
          <a:p>
            <a:r>
              <a:rPr sz="2400">
                <a:latin typeface="Calibri (MS)"/>
              </a:rPr>
              <a:t>Mira-Road (1 Child); Navi-Mumbai (5 Children)</a:t>
            </a:r>
          </a:p>
          <a:p>
            <a:r>
              <a:rPr sz="2400">
                <a:latin typeface="Calibri (MS)"/>
              </a:rPr>
              <a:t>16th November, 2025 	– Chembur (1 Child) &amp; Dombivili (2 Children)</a:t>
            </a:r>
          </a:p>
          <a:p>
            <a:r>
              <a:rPr sz="2400">
                <a:latin typeface="Calibri (MS)"/>
              </a:rPr>
              <a:t>Kurla (2 Children); Vasai (1 Child); Vikhroli (1 Child)</a:t>
            </a:r>
          </a:p>
          <a:p>
            <a:r>
              <a:rPr sz="2400">
                <a:latin typeface="Calibri (MS)"/>
              </a:rPr>
              <a:t>23rd November, 2025 – Byculla (2 Children)</a:t>
            </a:r>
          </a:p>
          <a:p>
            <a:r>
              <a:rPr sz="2400">
                <a:latin typeface="Calibri (MS)"/>
              </a:rPr>
              <a:t>No Confirmation Children In: Bhandup, Marol &amp; Thane.</a:t>
            </a:r>
          </a:p>
          <a:p>
            <a:r>
              <a:rPr sz="2400">
                <a:latin typeface="Calibri (MS)"/>
              </a:rPr>
              <a:t>We request the congregation to pray for all the 22 Children across our Churches.</a:t>
            </a:r>
          </a:p>
          <a:p>
            <a:r>
              <a:rPr sz="2400">
                <a:latin typeface="Calibri (MS)"/>
              </a:rPr>
              <a:t>MISSION TRIP:</a:t>
            </a:r>
          </a:p>
          <a:p>
            <a:r>
              <a:rPr sz="2400">
                <a:latin typeface="Calibri (MS)"/>
              </a:rPr>
              <a:t>The U.B.M. Church Central Youth Committee invites youths to join a Mission Trip to the I.E.M. Mission Field, Saputara (Gujarat) from 17th October (night) to 20th October (morning). Each church can send 3 passionate youths, with a registration fee of ₹500 per person. This trip promises fellowship, faith, ministerial exposure and spiritual growth on the mission field. Interested youths are requested to contact their Local Church Pastor at the earliest. Let’s journey together as we share God’s word to the unreached!</a:t>
            </a:r>
          </a:p>
          <a:p>
            <a:r>
              <a:rPr sz="2400">
                <a:latin typeface="Calibri (MS)"/>
              </a:rPr>
              <a:t>CONFIRMATION RETREAT:</a:t>
            </a:r>
          </a:p>
          <a:p>
            <a:r>
              <a:rPr sz="2400">
                <a:latin typeface="Calibri (MS)"/>
              </a:rPr>
              <a:t>The Confirmation Children’s Retreat will be held on Saturday, 1st November, 2025, from 08:30 a.m. to 3:30 p.m. at the U.B.M. Christa Preethi Church, Bhandup. Rev. Jeremiah Amos, will be the Resource person for this Retreat. All children getting confirmed this year are to compulsorily attend the Retreat.</a:t>
            </a:r>
          </a:p>
          <a:p>
            <a:r>
              <a:rPr sz="2400">
                <a:latin typeface="Calibri (MS)"/>
              </a:rPr>
              <a:t>PRE-MARITAL COUNSELLING:</a:t>
            </a:r>
          </a:p>
          <a:p>
            <a:r>
              <a:rPr sz="2400">
                <a:latin typeface="Calibri (MS)"/>
              </a:rPr>
              <a:t>The U.B.M. Church Council has organized a Pre-Marital Counselling Seminar, which will be held this coming Saturday, 18th October, 2025 at the U.B.M. Christa Aaradhana Church, Vikhroli, from 08:30 a.m. to 04:30 p.m. The Resource Persons will be Pas. Warren Christian. The Seminar will be conducted for Members who are getting married or even eligible Bachelors and Spinsters. The Google Registration Form will be circulated in the Church Groups.</a:t>
            </a:r>
          </a:p>
          <a:p>
            <a:r>
              <a:rPr sz="2400">
                <a:latin typeface="Calibri (MS)"/>
              </a:rPr>
              <a:t>MARRIAGE BANN ANNOUNCEMENT:</a:t>
            </a:r>
          </a:p>
          <a:p>
            <a:r>
              <a:rPr sz="2400">
                <a:latin typeface="Calibri (MS)"/>
              </a:rPr>
              <a:t>I publish the Banns of marriage between Mr. Joel Nelson Soans s/o Mr. James Vincent Soans &amp; Mrs. Nancy Sahadevi Soans, members of U.B.M. Christa Aaradhana Church, Vikhroli with Miss. Shikha Saka d/o Mr. Srinivasrao Saka &amp; Mrs. Varalakshmi Saka members of the New Life Fellowship Church, Nerul. This is the announcement of the First Bann.</a:t>
            </a:r>
          </a:p>
          <a:p>
            <a:r>
              <a:rPr sz="2400">
                <a:latin typeface="Calibri (MS)"/>
              </a:rPr>
              <a:t>These Christian persons are hereby commended to the prayers of the Congregation. May they receive grace rightly to enter into the state of Holy Matrimony, to live in it as becometh Christians, and finally to obtain everlasting salvation. If any of you know cause or just impediment, why these two persons should not be joined together in Holy Matrimony, you are to declare it in time, or afterwards to abstain from protesting against the Marriage. May God who has Himself ordained the state of Matrimony, give to these betrothed persons His grace and blessing upon what they have purposed in their hearts, for Christ’s sake. Amen.</a:t>
            </a:r>
          </a:p>
          <a:p>
            <a:r>
              <a:rPr sz="2400">
                <a:latin typeface="Calibri (MS)"/>
              </a:rPr>
              <a:t>REFRESHMENTS:</a:t>
            </a:r>
          </a:p>
          <a:p>
            <a:r>
              <a:rPr sz="2400">
                <a:latin typeface="Calibri (MS)"/>
              </a:rPr>
              <a:t>Refreshments have been arranged by one of our church family members. We thank the family. May God bless them.  Kindly be part of this.</a:t>
            </a:r>
          </a:p>
          <a:p>
            <a:r>
              <a:rPr sz="2400">
                <a:latin typeface="Calibri (MS)"/>
              </a:rPr>
              <a:t>DEATH:</a:t>
            </a:r>
          </a:p>
          <a:p>
            <a:r>
              <a:rPr sz="2400">
                <a:latin typeface="Calibri (MS)"/>
              </a:rPr>
              <a:t>a.	We regret to inform the sad demise of Mr. Owen Leander Amanna, aged 66 years, who went to be with the Lord on Thursday 9th October, 2025and who was the member of the U.B.M. Bethel Church, Ambernath.</a:t>
            </a:r>
          </a:p>
          <a:p>
            <a:r>
              <a:rPr sz="2400">
                <a:latin typeface="Calibri (MS)"/>
              </a:rPr>
              <a:t>We request the congregation to pray for the bereaving family and may God grant them His peace and comfort that passeth all human understanding.</a:t>
            </a:r>
          </a:p>
          <a:p>
            <a:r>
              <a:rPr sz="2400">
                <a:latin typeface="Calibri (MS)"/>
              </a:rPr>
              <a:t>Birthday:</a:t>
            </a:r>
          </a:p>
        </p:txBody>
      </p:sp>
    </p:spTree>
  </p:cSld>
  <p:clrMapOvr>
    <a:masterClrMapping/>
  </p:clrMapOvr>
</p:sld>
</file>

<file path=ppt/slides/slide5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429259" y="3928680"/>
            <a:ext cx="15429489" cy="968315"/>
          </a:xfrm>
          <a:prstGeom prst="rect">
            <a:avLst/>
          </a:prstGeom>
        </p:spPr>
        <p:txBody>
          <a:bodyPr anchor="t" rtlCol="false" tIns="0" lIns="0" bIns="0" rIns="0">
            <a:spAutoFit/>
          </a:bodyPr>
          <a:lstStyle/>
          <a:p>
            <a:pPr algn="ctr">
              <a:lnSpc>
                <a:spcPts val="7000"/>
              </a:lnSpc>
            </a:pPr>
            <a:r>
              <a:rPr sz="6000">
                <a:latin typeface="Times New Roman MT"/>
              </a:rPr>
              <a:t>K - 54 (Vs. 2)</a:t>
            </a:r>
          </a:p>
        </p:txBody>
      </p:sp>
    </p:spTree>
  </p:cSld>
  <p:clrMapOvr>
    <a:masterClrMapping/>
  </p:clrMapOvr>
</p:sld>
</file>

<file path=ppt/slides/slide5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- 54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- 1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6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- 54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sz="5500">
                <a:latin typeface="Calibri (MS)"/>
              </a:rPr>
              <a:t>2. ದೃಷ್ಟಿಸೋ, ನನ್ನಂತಃ ಪ್ರಾಣ!</a:t>
            </a:r>
          </a:p>
          <a:p>
            <a:r>
              <a:rPr sz="5500">
                <a:latin typeface="Calibri (MS)"/>
              </a:rPr>
              <a:t>ಪ್ರೀತಿರಾಜ, ರಕ್ಷಕ</a:t>
            </a:r>
          </a:p>
          <a:p>
            <a:r>
              <a:rPr sz="5500">
                <a:latin typeface="Calibri (MS)"/>
              </a:rPr>
              <a:t>ಬಂದ ನಿನಗೋಸ್ಕರ,</a:t>
            </a:r>
          </a:p>
          <a:p>
            <a:r>
              <a:rPr sz="5500">
                <a:latin typeface="Calibri (MS)"/>
              </a:rPr>
              <a:t>ಮಾಡಿ ಭೂಮಿಯ ಪ್ರಯಾಣ.</a:t>
            </a:r>
          </a:p>
          <a:p>
            <a:r>
              <a:rPr sz="5500">
                <a:latin typeface="Calibri (MS)"/>
              </a:rPr>
              <a:t>ಶಿಶುವಾಗಿ ಹುಟ್ಟಿದ,</a:t>
            </a:r>
          </a:p>
          <a:p>
            <a:r>
              <a:rPr sz="5500">
                <a:latin typeface="Calibri (MS)"/>
              </a:rPr>
              <a:t>ತನ್ನ ರಕ್ತ ಚೆಲ್ಲಿದ.</a:t>
            </a:r>
          </a:p>
          <a:p>
            <a:r>
              <a:rPr sz="5500">
                <a:latin typeface="Calibri (MS)"/>
              </a:rPr>
              <a:t>ಹರ್ಷ, ಹರ್ಷ, ಅತಿ ಹರ್ಷ!</a:t>
            </a:r>
          </a:p>
          <a:p>
            <a:r>
              <a:rPr sz="5500">
                <a:latin typeface="Calibri (MS)"/>
              </a:rPr>
              <a:t>ಮೂಡಿತಿಂದು ಕೃಪಾವರ್ಷ.</a:t>
            </a:r>
          </a:p>
          <a:p>
            <a:r>
              <a:rPr sz="5500">
                <a:latin typeface="Calibri (MS)"/>
              </a:rPr>
              <a:t>ಜಯ, ಜಯ, ಸುವಿಜಯ!</a:t>
            </a:r>
          </a:p>
          <a:p>
            <a:r>
              <a:rPr sz="5500">
                <a:latin typeface="Calibri (MS)"/>
              </a:rPr>
              <a:t>ಹುಟ್ಟಿತಿಂದು ದೇವದಯ.</a:t>
            </a: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sz="5500">
                <a:latin typeface="Calibri (MS)"/>
              </a:rPr>
              <a:t>2. Dhru$htisö nannanthah praaña,</a:t>
            </a:r>
          </a:p>
          <a:p>
            <a:r>
              <a:rPr sz="5500">
                <a:latin typeface="Calibri (MS)"/>
              </a:rPr>
              <a:t>Preethi Raaja Rakshaka</a:t>
            </a:r>
          </a:p>
          <a:p>
            <a:r>
              <a:rPr sz="5500">
                <a:latin typeface="Calibri (MS)"/>
              </a:rPr>
              <a:t>Bandha ninagöskara,</a:t>
            </a:r>
          </a:p>
          <a:p>
            <a:r>
              <a:rPr sz="5500">
                <a:latin typeface="Calibri (MS)"/>
              </a:rPr>
              <a:t>Maadi bhoomiya prayaaña.</a:t>
            </a:r>
          </a:p>
          <a:p>
            <a:r>
              <a:rPr sz="5500">
                <a:latin typeface="Calibri (MS)"/>
              </a:rPr>
              <a:t>Shishuvaagi huttidha,</a:t>
            </a:r>
          </a:p>
          <a:p>
            <a:r>
              <a:rPr sz="5500">
                <a:latin typeface="Calibri (MS)"/>
              </a:rPr>
              <a:t>Thanna raktha chellidha.</a:t>
            </a:r>
          </a:p>
          <a:p>
            <a:r>
              <a:rPr sz="5500">
                <a:latin typeface="Calibri (MS)"/>
              </a:rPr>
              <a:t>Har$ha, har$ha, athi har$ha!</a:t>
            </a:r>
          </a:p>
          <a:p>
            <a:r>
              <a:rPr sz="5500">
                <a:latin typeface="Calibri (MS)"/>
              </a:rPr>
              <a:t>Moodithindhu krupaa var$ha.</a:t>
            </a:r>
          </a:p>
          <a:p>
            <a:r>
              <a:rPr sz="5500">
                <a:latin typeface="Calibri (MS)"/>
              </a:rPr>
              <a:t>Jaya, jaya, suvijaya!</a:t>
            </a:r>
          </a:p>
          <a:p>
            <a:r>
              <a:rPr sz="5500">
                <a:latin typeface="Calibri (MS)"/>
              </a:rPr>
              <a:t>Huttithindhu dhëvadhaya.</a:t>
            </a:r>
          </a:p>
        </p:txBody>
      </p:sp>
    </p:spTree>
  </p:cSld>
  <p:clrMapOvr>
    <a:masterClrMapping/>
  </p:clrMapOvr>
</p:sld>
</file>

<file path=ppt/slides/slide6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- 54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6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- 54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6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- 54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6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- 54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6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- 54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6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- 54 (Vs. 2)</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{HYMN4_EN_V8}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6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praise and worship</a:t>
            </a:r>
          </a:p>
        </p:txBody>
      </p:sp>
    </p:spTree>
  </p:cSld>
  <p:clrMapOvr>
    <a:masterClrMapping/>
  </p:clrMapOvr>
</p:sld>
</file>

<file path=ppt/slides/slide6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2224557"/>
          </a:xfrm>
          <a:prstGeom prst="rect">
            <a:avLst/>
          </a:prstGeom>
        </p:spPr>
        <p:txBody>
          <a:bodyPr anchor="t" rtlCol="false" tIns="0" lIns="0" bIns="0" rIns="0">
            <a:spAutoFit/>
          </a:bodyPr>
          <a:lstStyle/>
          <a:p>
            <a:pPr algn="ctr">
              <a:lnSpc>
                <a:spcPts val="14930"/>
              </a:lnSpc>
            </a:pPr>
            <a:r>
              <a:rPr sz="6000">
                <a:latin typeface="Times New Roman MT"/>
              </a:rPr>
              <a:t>K - 23 (Vs. 1)</a:t>
            </a:r>
          </a:p>
        </p:txBody>
      </p:sp>
    </p:spTree>
  </p:cSld>
  <p:clrMapOvr>
    <a:masterClrMapping/>
  </p:clrMapOvr>
</p:sld>
</file>

<file path=ppt/slides/slide6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- 23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sz="5500">
                <a:latin typeface="Calibri (MS)"/>
              </a:rPr>
              <a:t>1. ಯೇಸುವಿನ ಕುರಿಯು</a:t>
            </a:r>
          </a:p>
          <a:p>
            <a:r>
              <a:rPr sz="5500">
                <a:latin typeface="Calibri (MS)"/>
              </a:rPr>
              <a:t>ನಾನು; ಚಿಂತೆ ಪಡೆನು.</a:t>
            </a:r>
          </a:p>
          <a:p>
            <a:r>
              <a:rPr sz="5500">
                <a:latin typeface="Calibri (MS)"/>
              </a:rPr>
              <a:t>ನಂಗೆ ನಿತ್ಯಕ್ಕೂ ಸಂತೋಷ;</a:t>
            </a:r>
          </a:p>
          <a:p>
            <a:r>
              <a:rPr sz="5500">
                <a:latin typeface="Calibri (MS)"/>
              </a:rPr>
              <a:t>ಪ್ರೀತಿಯಿಂದ ಒಳ್ಳೇ ಪೋಷ</a:t>
            </a:r>
          </a:p>
          <a:p>
            <a:r>
              <a:rPr sz="5500">
                <a:latin typeface="Calibri (MS)"/>
              </a:rPr>
              <a:t>ಕೊಟ್ಟು ಕಾಯ್ವ ಯೇಸುವು</a:t>
            </a:r>
          </a:p>
          <a:p>
            <a:r>
              <a:rPr sz="5500">
                <a:latin typeface="Calibri (MS)"/>
              </a:rPr>
              <a:t>ನನ್ನ ನಾಮ ಬಲ್ಲನು.</a:t>
            </a: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sz="5500">
                <a:latin typeface="Calibri (MS)"/>
              </a:rPr>
              <a:t>1. Yësuvina kuriyu</a:t>
            </a:r>
          </a:p>
          <a:p>
            <a:r>
              <a:rPr sz="5500">
                <a:latin typeface="Calibri (MS)"/>
              </a:rPr>
              <a:t>Naanu; chinthe padenu.</a:t>
            </a:r>
          </a:p>
          <a:p>
            <a:r>
              <a:rPr sz="5500">
                <a:latin typeface="Calibri (MS)"/>
              </a:rPr>
              <a:t>Nange nithyakkoo santhö$ha;</a:t>
            </a:r>
          </a:p>
          <a:p>
            <a:r>
              <a:rPr sz="5500">
                <a:latin typeface="Calibri (MS)"/>
              </a:rPr>
              <a:t>Preethiyindha olle pö$ha</a:t>
            </a:r>
          </a:p>
          <a:p>
            <a:r>
              <a:rPr sz="5500">
                <a:latin typeface="Calibri (MS)"/>
              </a:rPr>
              <a:t>Kottu kaaiva Yësuvu</a:t>
            </a:r>
          </a:p>
          <a:p>
            <a:r>
              <a:rPr sz="5500">
                <a:latin typeface="Calibri (MS)"/>
              </a:rPr>
              <a:t>Nanna naama ballanu.</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- 1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7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- 23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7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- 23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7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- 23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7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- 23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7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- 23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7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- 23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7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- 23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{HYMN5_EN_V8}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7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{HYMN6_DES}</a:t>
            </a:r>
          </a:p>
        </p:txBody>
      </p:sp>
    </p:spTree>
  </p:cSld>
  <p:clrMapOvr>
    <a:masterClrMapping/>
  </p:clrMapOvr>
</p:sld>
</file>

<file path=ppt/slides/slide7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{HYMN6_DES}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7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{HYMN6_DES}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- 1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8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{HYMN6_DES}</a:t>
            </a:r>
          </a:p>
        </p:txBody>
      </p:sp>
    </p:spTree>
  </p:cSld>
  <p:clrMapOvr>
    <a:masterClrMapping/>
  </p:clrMapOvr>
</p:sld>
</file>

<file path=ppt/slides/slide8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{HYMN6_DES}</a:t>
            </a:r>
          </a:p>
        </p:txBody>
      </p:sp>
    </p:spTree>
  </p:cSld>
  <p:clrMapOvr>
    <a:masterClrMapping/>
  </p:clrMapOvr>
</p:sld>
</file>

<file path=ppt/slides/slide8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{HYMN6_DES}</a:t>
            </a:r>
          </a:p>
        </p:txBody>
      </p:sp>
    </p:spTree>
  </p:cSld>
  <p:clrMapOvr>
    <a:masterClrMapping/>
  </p:clrMapOvr>
</p:sld>
</file>

<file path=ppt/slides/slide8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{HYMN6_DES}</a:t>
            </a:r>
          </a:p>
        </p:txBody>
      </p:sp>
    </p:spTree>
  </p:cSld>
  <p:clrMapOvr>
    <a:masterClrMapping/>
  </p:clrMapOvr>
</p:sld>
</file>

<file path=ppt/slides/slide8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{HYMN6_DES}</a:t>
            </a:r>
          </a:p>
        </p:txBody>
      </p:sp>
    </p:spTree>
  </p:cSld>
  <p:clrMapOvr>
    <a:masterClrMapping/>
  </p:clrMapOvr>
</p:sld>
</file>

<file path=ppt/slides/slide8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{HYMN6_EN_V8}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{HYMN6_DES}</a:t>
            </a:r>
          </a:p>
        </p:txBody>
      </p:sp>
    </p:spTree>
  </p:cSld>
  <p:clrMapOvr>
    <a:masterClrMapping/>
  </p:clrMapOvr>
</p:sld>
</file>

<file path=ppt/slides/slide8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{HYMN7_DES}</a:t>
            </a:r>
          </a:p>
        </p:txBody>
      </p:sp>
    </p:spTree>
  </p:cSld>
  <p:clrMapOvr>
    <a:masterClrMapping/>
  </p:clrMapOvr>
</p:sld>
</file>

<file path=ppt/slides/slide8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{HYMN7_DES}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8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{HYMN7_DES}</a:t>
            </a:r>
          </a:p>
        </p:txBody>
      </p:sp>
    </p:spTree>
  </p:cSld>
  <p:clrMapOvr>
    <a:masterClrMapping/>
  </p:clrMapOvr>
</p:sld>
</file>

<file path=ppt/slides/slide8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{HYMN7_DES}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984225"/>
          </a:xfrm>
          <a:prstGeom prst="rect">
            <a:avLst/>
          </a:prstGeom>
        </p:spPr>
        <p:txBody>
          <a:bodyPr anchor="t" rtlCol="false" tIns="0" lIns="0" bIns="0" rIns="0">
            <a:spAutoFit/>
          </a:bodyPr>
          <a:lstStyle/>
          <a:p>
            <a:pPr algn="ctr">
              <a:lnSpc>
                <a:spcPts val="5598"/>
              </a:lnSpc>
            </a:pPr>
            <a:r>
              <a:rPr sz="6000">
                <a:latin typeface="Times New Roman MT"/>
              </a:rPr>
              <a:t>K - 1 (Vs. 1)</a:t>
            </a:r>
          </a:p>
        </p:txBody>
      </p:sp>
      <p:sp>
        <p:nvSpPr>
          <p:cNvPr name="TextBox 14" id="14"/>
          <p:cNvSpPr txBox="true"/>
          <p:nvPr/>
        </p:nvSpPr>
        <p:spPr>
          <a:xfrm rot="0">
            <a:off x="511198"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945725"/>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{HYMN1_EN_V6}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9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{HYMN7_DES}</a:t>
            </a:r>
          </a:p>
        </p:txBody>
      </p:sp>
    </p:spTree>
  </p:cSld>
  <p:clrMapOvr>
    <a:masterClrMapping/>
  </p:clrMapOvr>
</p:sld>
</file>

<file path=ppt/slides/slide9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{HYMN7_KN_V5}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{HYMN7_EN_V5}</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{HYMN7_DES}</a:t>
            </a:r>
          </a:p>
        </p:txBody>
      </p:sp>
    </p:spTree>
  </p:cSld>
  <p:clrMapOvr>
    <a:masterClrMapping/>
  </p:clrMapOvr>
</p:sld>
</file>

<file path=ppt/slides/slide9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{HYMN7_KN_V6}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{HYMN7_EN_V6}</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{HYMN7_DES}</a:t>
            </a:r>
          </a:p>
        </p:txBody>
      </p:sp>
    </p:spTree>
  </p:cSld>
  <p:clrMapOvr>
    <a:masterClrMapping/>
  </p:clrMapOvr>
</p:sld>
</file>

<file path=ppt/slides/slide9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{HYMN7_KN_V7}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{HYMN7_EN_V7}</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{HYMN7_DES}</a:t>
            </a:r>
          </a:p>
        </p:txBody>
      </p:sp>
    </p:spTree>
  </p:cSld>
  <p:clrMapOvr>
    <a:masterClrMapping/>
  </p:clrMapOvr>
</p:sld>
</file>

<file path=ppt/slides/slide9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{HYMN7_KN_V8}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{HYMN7_EN_V8}</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{HYMN7_DES}</a:t>
            </a:r>
          </a:p>
        </p:txBody>
      </p:sp>
    </p:spTree>
  </p:cSld>
  <p:clrMapOvr>
    <a:masterClrMapping/>
  </p:clrMapOvr>
</p:sld>
</file>

<file path=ppt/slides/slide9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5999066"/>
            <a:ext cx="5227701" cy="4517612"/>
            <a:chOff x="0" y="0"/>
            <a:chExt cx="6970268" cy="6023483"/>
          </a:xfrm>
        </p:grpSpPr>
        <p:sp>
          <p:nvSpPr>
            <p:cNvPr name="Freeform 8" id="8"/>
            <p:cNvSpPr/>
            <p:nvPr/>
          </p:nvSpPr>
          <p:spPr>
            <a:xfrm flipH="true" flipV="true" rot="0">
              <a:off x="0" y="0"/>
              <a:ext cx="6970268" cy="6023483"/>
            </a:xfrm>
            <a:custGeom>
              <a:avLst/>
              <a:gdLst/>
              <a:ahLst/>
              <a:cxnLst/>
              <a:rect r="r" b="b" t="t" l="l"/>
              <a:pathLst>
                <a:path h="6023483" w="6970268">
                  <a:moveTo>
                    <a:pt x="6970268" y="6023483"/>
                  </a:moveTo>
                  <a:lnTo>
                    <a:pt x="0" y="6023483"/>
                  </a:lnTo>
                  <a:lnTo>
                    <a:pt x="0" y="0"/>
                  </a:lnTo>
                  <a:lnTo>
                    <a:pt x="6970268" y="0"/>
                  </a:lnTo>
                  <a:lnTo>
                    <a:pt x="6970268" y="6023483"/>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sp>
        <p:nvSpPr>
          <p:cNvPr name="TextBox 10" id="10"/>
          <p:cNvSpPr txBox="true"/>
          <p:nvPr/>
        </p:nvSpPr>
        <p:spPr>
          <a:xfrm rot="0">
            <a:off x="1600200" y="3593115"/>
            <a:ext cx="15429489" cy="1824609"/>
          </a:xfrm>
          <a:prstGeom prst="rect">
            <a:avLst/>
          </a:prstGeom>
        </p:spPr>
        <p:txBody>
          <a:bodyPr anchor="t" rtlCol="false" tIns="0" lIns="0" bIns="0" rIns="0">
            <a:spAutoFit/>
          </a:bodyPr>
          <a:lstStyle/>
          <a:p>
            <a:pPr algn="ctr">
              <a:lnSpc>
                <a:spcPts val="14930"/>
              </a:lnSpc>
            </a:pPr>
            <a:r>
              <a:rPr lang="en-US" sz="10665" b="true">
                <a:solidFill>
                  <a:srgbClr val="000000"/>
                </a:solidFill>
                <a:latin typeface="Aptos Bold"/>
                <a:ea typeface="Aptos Bold"/>
                <a:cs typeface="Aptos Bold"/>
                <a:sym typeface="Aptos Bold"/>
              </a:rPr>
              <a:t>{HYMN8_DES}</a:t>
            </a:r>
          </a:p>
        </p:txBody>
      </p:sp>
    </p:spTree>
  </p:cSld>
  <p:clrMapOvr>
    <a:masterClrMapping/>
  </p:clrMapOvr>
</p:sld>
</file>

<file path=ppt/slides/slide9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{HYMN8_DES}</a:t>
            </a:r>
          </a:p>
        </p:txBody>
      </p:sp>
      <p:sp>
        <p:nvSpPr>
          <p:cNvPr name="TextBox 14" id="14"/>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{HYMN8_KN_V1}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{HYMN8_EN_V1}</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Tree>
  </p:cSld>
  <p:clrMapOvr>
    <a:masterClrMapping/>
  </p:clrMapOvr>
</p:sld>
</file>

<file path=ppt/slides/slide9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{HYMN8_KN_V2}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{HYMN8_EN_V2}</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{HYMN8_DES}</a:t>
            </a:r>
          </a:p>
        </p:txBody>
      </p:sp>
    </p:spTree>
  </p:cSld>
  <p:clrMapOvr>
    <a:masterClrMapping/>
  </p:clrMapOvr>
</p:sld>
</file>

<file path=ppt/slides/slide9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{HYMN8_KN_V3}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{HYMN8_EN_V3}</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{HYMN8_DES}</a:t>
            </a:r>
          </a:p>
        </p:txBody>
      </p:sp>
    </p:spTree>
  </p:cSld>
  <p:clrMapOvr>
    <a:masterClrMapping/>
  </p:clrMapOvr>
</p:sld>
</file>

<file path=ppt/slides/slide9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8976" y="-1112126"/>
            <a:ext cx="5448219" cy="5016902"/>
          </a:xfrm>
          <a:custGeom>
            <a:avLst/>
            <a:gdLst/>
            <a:ahLst/>
            <a:cxnLst/>
            <a:rect r="r" b="b" t="t" l="l"/>
            <a:pathLst>
              <a:path h="5016902" w="5448219">
                <a:moveTo>
                  <a:pt x="0" y="0"/>
                </a:moveTo>
                <a:lnTo>
                  <a:pt x="5448219" y="0"/>
                </a:lnTo>
                <a:lnTo>
                  <a:pt x="5448219" y="5016902"/>
                </a:lnTo>
                <a:lnTo>
                  <a:pt x="0" y="5016902"/>
                </a:lnTo>
                <a:lnTo>
                  <a:pt x="0" y="0"/>
                </a:lnTo>
                <a:close/>
              </a:path>
            </a:pathLst>
          </a:custGeom>
          <a:blipFill>
            <a:blip r:embed="rId2">
              <a:alphaModFix amt="48000"/>
              <a:extLst>
                <a:ext uri="{96DAC541-7B7A-43D3-8B79-37D633B846F1}">
                  <asvg:svgBlip xmlns:asvg="http://schemas.microsoft.com/office/drawing/2016/SVG/main" r:embed="rId3"/>
                </a:ext>
              </a:extLst>
            </a:blip>
            <a:stretch>
              <a:fillRect l="0" t="-216" r="0" b="-216"/>
            </a:stretch>
          </a:blipFill>
        </p:spPr>
        <p:txBody>
          <a:bodyPr/>
          <a:p/>
        </p:txBody>
      </p:sp>
      <p:grpSp>
        <p:nvGrpSpPr>
          <p:cNvPr name="Group 3" id="3"/>
          <p:cNvGrpSpPr/>
          <p:nvPr/>
        </p:nvGrpSpPr>
        <p:grpSpPr>
          <a:xfrm rot="0">
            <a:off x="-176066" y="-3525521"/>
            <a:ext cx="18640140" cy="18640140"/>
            <a:chOff x="0" y="0"/>
            <a:chExt cx="24853520" cy="24853520"/>
          </a:xfrm>
        </p:grpSpPr>
        <p:sp>
          <p:nvSpPr>
            <p:cNvPr name="Freeform 4" id="4"/>
            <p:cNvSpPr/>
            <p:nvPr/>
          </p:nvSpPr>
          <p:spPr>
            <a:xfrm flipH="false" flipV="false" rot="0">
              <a:off x="0" y="0"/>
              <a:ext cx="24853519" cy="24853519"/>
            </a:xfrm>
            <a:custGeom>
              <a:avLst/>
              <a:gdLst/>
              <a:ahLst/>
              <a:cxnLst/>
              <a:rect r="r" b="b" t="t" l="l"/>
              <a:pathLst>
                <a:path h="24853519" w="24853519">
                  <a:moveTo>
                    <a:pt x="0" y="0"/>
                  </a:moveTo>
                  <a:lnTo>
                    <a:pt x="24853519" y="0"/>
                  </a:lnTo>
                  <a:lnTo>
                    <a:pt x="24853519" y="24853519"/>
                  </a:lnTo>
                  <a:lnTo>
                    <a:pt x="0" y="24853519"/>
                  </a:lnTo>
                  <a:lnTo>
                    <a:pt x="0" y="0"/>
                  </a:lnTo>
                  <a:close/>
                </a:path>
              </a:pathLst>
            </a:custGeom>
            <a:blipFill>
              <a:blip r:embed="rId4">
                <a:alphaModFix amt="68000"/>
              </a:blip>
              <a:stretch>
                <a:fillRect l="0" t="0" r="0" b="0"/>
              </a:stretch>
            </a:blipFill>
          </p:spPr>
        </p:sp>
      </p:grpSp>
      <p:grpSp>
        <p:nvGrpSpPr>
          <p:cNvPr name="Group 5" id="5"/>
          <p:cNvGrpSpPr/>
          <p:nvPr/>
        </p:nvGrpSpPr>
        <p:grpSpPr>
          <a:xfrm rot="0">
            <a:off x="13236334" y="0"/>
            <a:ext cx="5227701" cy="4517612"/>
            <a:chOff x="0" y="0"/>
            <a:chExt cx="6970268" cy="6023483"/>
          </a:xfrm>
        </p:grpSpPr>
        <p:sp>
          <p:nvSpPr>
            <p:cNvPr name="Freeform 6" id="6"/>
            <p:cNvSpPr/>
            <p:nvPr/>
          </p:nvSpPr>
          <p:spPr>
            <a:xfrm flipH="false" flipV="false" rot="0">
              <a:off x="0" y="0"/>
              <a:ext cx="6970268" cy="6023483"/>
            </a:xfrm>
            <a:custGeom>
              <a:avLst/>
              <a:gdLst/>
              <a:ahLst/>
              <a:cxnLst/>
              <a:rect r="r" b="b" t="t" l="l"/>
              <a:pathLst>
                <a:path h="6023483" w="6970268">
                  <a:moveTo>
                    <a:pt x="0" y="0"/>
                  </a:moveTo>
                  <a:lnTo>
                    <a:pt x="6970268" y="0"/>
                  </a:lnTo>
                  <a:lnTo>
                    <a:pt x="6970268" y="6023483"/>
                  </a:lnTo>
                  <a:lnTo>
                    <a:pt x="0" y="6023483"/>
                  </a:lnTo>
                  <a:lnTo>
                    <a:pt x="0" y="0"/>
                  </a:lnTo>
                  <a:close/>
                </a:path>
              </a:pathLst>
            </a:custGeom>
            <a:blipFill>
              <a:blip r:embed="rId5">
                <a:alphaModFix amt="62000"/>
              </a:blip>
              <a:stretch>
                <a:fillRect l="0" t="-52" r="0" b="-52"/>
              </a:stretch>
            </a:blipFill>
          </p:spPr>
        </p:sp>
      </p:grpSp>
      <p:grpSp>
        <p:nvGrpSpPr>
          <p:cNvPr name="Group 7" id="7"/>
          <p:cNvGrpSpPr/>
          <p:nvPr/>
        </p:nvGrpSpPr>
        <p:grpSpPr>
          <a:xfrm rot="0">
            <a:off x="-176066" y="7052411"/>
            <a:ext cx="4008787" cy="3464243"/>
            <a:chOff x="0" y="0"/>
            <a:chExt cx="5345049" cy="4618991"/>
          </a:xfrm>
        </p:grpSpPr>
        <p:sp>
          <p:nvSpPr>
            <p:cNvPr name="Freeform 8" id="8"/>
            <p:cNvSpPr/>
            <p:nvPr/>
          </p:nvSpPr>
          <p:spPr>
            <a:xfrm flipH="true" flipV="true" rot="0">
              <a:off x="0" y="0"/>
              <a:ext cx="5345049" cy="4618990"/>
            </a:xfrm>
            <a:custGeom>
              <a:avLst/>
              <a:gdLst/>
              <a:ahLst/>
              <a:cxnLst/>
              <a:rect r="r" b="b" t="t" l="l"/>
              <a:pathLst>
                <a:path h="4618990" w="5345049">
                  <a:moveTo>
                    <a:pt x="5345049" y="4618990"/>
                  </a:moveTo>
                  <a:lnTo>
                    <a:pt x="0" y="4618990"/>
                  </a:lnTo>
                  <a:lnTo>
                    <a:pt x="0" y="0"/>
                  </a:lnTo>
                  <a:lnTo>
                    <a:pt x="5345049" y="0"/>
                  </a:lnTo>
                  <a:lnTo>
                    <a:pt x="5345049" y="4618990"/>
                  </a:lnTo>
                  <a:close/>
                </a:path>
              </a:pathLst>
            </a:custGeom>
            <a:blipFill>
              <a:blip r:embed="rId5">
                <a:alphaModFix amt="62000"/>
              </a:blip>
              <a:stretch>
                <a:fillRect l="0" t="-52" r="0" b="-52"/>
              </a:stretch>
            </a:blipFill>
          </p:spPr>
        </p:sp>
      </p:grpSp>
      <p:sp>
        <p:nvSpPr>
          <p:cNvPr name="Freeform 9" id="9"/>
          <p:cNvSpPr/>
          <p:nvPr/>
        </p:nvSpPr>
        <p:spPr>
          <a:xfrm flipH="true" flipV="true" rot="0">
            <a:off x="14535190" y="7778549"/>
            <a:ext cx="5448219" cy="5016902"/>
          </a:xfrm>
          <a:custGeom>
            <a:avLst/>
            <a:gdLst/>
            <a:ahLst/>
            <a:cxnLst/>
            <a:rect r="r" b="b" t="t" l="l"/>
            <a:pathLst>
              <a:path h="5016902" w="5448219">
                <a:moveTo>
                  <a:pt x="5448219" y="5016902"/>
                </a:moveTo>
                <a:lnTo>
                  <a:pt x="0" y="5016902"/>
                </a:lnTo>
                <a:lnTo>
                  <a:pt x="0" y="0"/>
                </a:lnTo>
                <a:lnTo>
                  <a:pt x="5448219" y="0"/>
                </a:lnTo>
                <a:lnTo>
                  <a:pt x="5448219" y="5016902"/>
                </a:lnTo>
                <a:close/>
              </a:path>
            </a:pathLst>
          </a:custGeom>
          <a:blipFill>
            <a:blip r:embed="rId2">
              <a:alphaModFix amt="19999"/>
              <a:extLst>
                <a:ext uri="{96DAC541-7B7A-43D3-8B79-37D633B846F1}">
                  <asvg:svgBlip xmlns:asvg="http://schemas.microsoft.com/office/drawing/2016/SVG/main" r:embed="rId3"/>
                </a:ext>
              </a:extLst>
            </a:blip>
            <a:stretch>
              <a:fillRect l="0" t="-216" r="0" b="-216"/>
            </a:stretch>
          </a:blipFill>
        </p:spPr>
        <p:txBody>
          <a:bodyPr/>
          <a:p/>
        </p:txBody>
      </p:sp>
      <p:grpSp>
        <p:nvGrpSpPr>
          <p:cNvPr name="Group 10" id="10"/>
          <p:cNvGrpSpPr/>
          <p:nvPr/>
        </p:nvGrpSpPr>
        <p:grpSpPr>
          <a:xfrm rot="0">
            <a:off x="185327" y="173069"/>
            <a:ext cx="17920906" cy="9976104"/>
            <a:chOff x="0" y="0"/>
            <a:chExt cx="23894541" cy="13301472"/>
          </a:xfrm>
        </p:grpSpPr>
        <p:sp>
          <p:nvSpPr>
            <p:cNvPr name="Freeform 11" id="11"/>
            <p:cNvSpPr/>
            <p:nvPr/>
          </p:nvSpPr>
          <p:spPr>
            <a:xfrm flipH="false" flipV="false" rot="0">
              <a:off x="0" y="0"/>
              <a:ext cx="23894542" cy="13301472"/>
            </a:xfrm>
            <a:custGeom>
              <a:avLst/>
              <a:gdLst/>
              <a:ahLst/>
              <a:cxnLst/>
              <a:rect r="r" b="b" t="t" l="l"/>
              <a:pathLst>
                <a:path h="13301472" w="23894542">
                  <a:moveTo>
                    <a:pt x="0" y="0"/>
                  </a:moveTo>
                  <a:lnTo>
                    <a:pt x="23894542" y="0"/>
                  </a:lnTo>
                  <a:lnTo>
                    <a:pt x="23894542" y="13301472"/>
                  </a:lnTo>
                  <a:lnTo>
                    <a:pt x="0" y="13301472"/>
                  </a:lnTo>
                  <a:lnTo>
                    <a:pt x="0" y="0"/>
                  </a:lnTo>
                  <a:close/>
                </a:path>
              </a:pathLst>
            </a:custGeom>
            <a:blipFill>
              <a:blip r:embed="rId6"/>
              <a:stretch>
                <a:fillRect l="0" t="-9879" r="0" b="-9879"/>
              </a:stretch>
            </a:blipFill>
          </p:spPr>
        </p:sp>
      </p:grpSp>
      <p:sp>
        <p:nvSpPr>
          <p:cNvPr name="Freeform 12" id="12"/>
          <p:cNvSpPr/>
          <p:nvPr/>
        </p:nvSpPr>
        <p:spPr>
          <a:xfrm flipH="false" flipV="false" rot="0">
            <a:off x="0" y="-144661"/>
            <a:ext cx="18288000" cy="1929259"/>
          </a:xfrm>
          <a:custGeom>
            <a:avLst/>
            <a:gdLst/>
            <a:ahLst/>
            <a:cxnLst/>
            <a:rect r="r" b="b" t="t" l="l"/>
            <a:pathLst>
              <a:path h="1929259" w="18288000">
                <a:moveTo>
                  <a:pt x="0" y="0"/>
                </a:moveTo>
                <a:lnTo>
                  <a:pt x="18288000" y="0"/>
                </a:lnTo>
                <a:lnTo>
                  <a:pt x="18288000" y="1929259"/>
                </a:lnTo>
                <a:lnTo>
                  <a:pt x="0" y="1929259"/>
                </a:lnTo>
                <a:lnTo>
                  <a:pt x="0" y="0"/>
                </a:lnTo>
                <a:close/>
              </a:path>
            </a:pathLst>
          </a:custGeom>
          <a:blipFill>
            <a:blip r:embed="rId7">
              <a:extLst>
                <a:ext uri="{96DAC541-7B7A-43D3-8B79-37D633B846F1}">
                  <asvg:svgBlip xmlns:asvg="http://schemas.microsoft.com/office/drawing/2016/SVG/main" r:embed="rId8"/>
                </a:ext>
              </a:extLst>
            </a:blip>
            <a:stretch>
              <a:fillRect l="0" t="-111" r="0" b="-111"/>
            </a:stretch>
          </a:blipFill>
        </p:spPr>
        <p:txBody>
          <a:bodyPr/>
          <a:p/>
        </p:txBody>
      </p:sp>
      <p:sp>
        <p:nvSpPr>
          <p:cNvPr name="TextBox 13" id="13"/>
          <p:cNvSpPr txBox="true"/>
          <p:nvPr/>
        </p:nvSpPr>
        <p:spPr>
          <a:xfrm rot="0">
            <a:off x="511198"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{HYMN8_KN_V4}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4" id="14"/>
          <p:cNvSpPr txBox="true"/>
          <p:nvPr/>
        </p:nvSpPr>
        <p:spPr>
          <a:xfrm rot="0">
            <a:off x="9471746" y="1820656"/>
            <a:ext cx="8222178" cy="7726743"/>
          </a:xfrm>
          <a:prstGeom prst="rect">
            <a:avLst/>
          </a:prstGeom>
        </p:spPr>
        <p:txBody>
          <a:bodyPr anchor="t" rtlCol="false" tIns="0" lIns="0" bIns="0" rIns="0">
            <a:spAutoFit/>
          </a:bodyPr>
          <a:lstStyle/>
          <a:p>
            <a:pPr algn="l">
              <a:lnSpc>
                <a:spcPts val="6719"/>
              </a:lnSpc>
            </a:pPr>
            <a:r>
              <a:rPr lang="en-US" sz="4800">
                <a:solidFill>
                  <a:srgbClr val="000000"/>
                </a:solidFill>
                <a:latin typeface="Agrandir"/>
                <a:ea typeface="Agrandir"/>
                <a:cs typeface="Agrandir"/>
                <a:sym typeface="Agrandir"/>
              </a:rPr>
              <a:t>{HYMN8_EN_V4}</a:t>
            </a: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a:p>
            <a:pPr algn="l">
              <a:lnSpc>
                <a:spcPts val="6719"/>
              </a:lnSpc>
            </a:pPr>
          </a:p>
        </p:txBody>
      </p:sp>
      <p:sp>
        <p:nvSpPr>
          <p:cNvPr name="TextBox 15" id="15"/>
          <p:cNvSpPr txBox="true"/>
          <p:nvPr/>
        </p:nvSpPr>
        <p:spPr>
          <a:xfrm rot="0">
            <a:off x="1211202" y="137356"/>
            <a:ext cx="15865597" cy="793852"/>
          </a:xfrm>
          <a:prstGeom prst="rect">
            <a:avLst/>
          </a:prstGeom>
        </p:spPr>
        <p:txBody>
          <a:bodyPr anchor="t" rtlCol="false" tIns="0" lIns="0" bIns="0" rIns="0">
            <a:spAutoFit/>
          </a:bodyPr>
          <a:lstStyle/>
          <a:p>
            <a:pPr algn="ctr">
              <a:lnSpc>
                <a:spcPts val="5598"/>
              </a:lnSpc>
            </a:pPr>
            <a:r>
              <a:rPr lang="en-US" sz="3999">
                <a:solidFill>
                  <a:srgbClr val="000000"/>
                </a:solidFill>
                <a:latin typeface="Agrandir"/>
                <a:ea typeface="Agrandir"/>
                <a:cs typeface="Agrandir"/>
                <a:sym typeface="Agrandir"/>
              </a:rPr>
              <a:t>{HYMN8_DES}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DAG4re4zvqo</dc:identifier>
  <dcterms:modified xsi:type="dcterms:W3CDTF">2011-08-01T06:04:30Z</dcterms:modified>
  <cp:revision>1</cp:revision>
  <dc:title>confirmation template</dc:title>
</cp:coreProperties>
</file>

<file path=docProps/thumbnail.jpeg>
</file>